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8" r:id="rId5"/>
    <p:sldId id="269" r:id="rId6"/>
    <p:sldId id="260" r:id="rId7"/>
    <p:sldId id="263" r:id="rId8"/>
    <p:sldId id="261" r:id="rId9"/>
    <p:sldId id="264" r:id="rId10"/>
    <p:sldId id="265" r:id="rId11"/>
    <p:sldId id="266" r:id="rId12"/>
    <p:sldId id="267" r:id="rId13"/>
    <p:sldId id="262" r:id="rId1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41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49329D-3030-452E-A5AD-85D53EAD56ED}" type="doc">
      <dgm:prSet loTypeId="urn:microsoft.com/office/officeart/2008/layout/VerticalCurvedList" loCatId="list" qsTypeId="urn:microsoft.com/office/officeart/2005/8/quickstyle/simple1" qsCatId="simple" csTypeId="urn:microsoft.com/office/officeart/2005/8/colors/colorful1" csCatId="colorful" phldr="1"/>
      <dgm:spPr/>
      <dgm:t>
        <a:bodyPr/>
        <a:lstStyle/>
        <a:p>
          <a:endParaRPr lang="zh-CN" altLang="en-US"/>
        </a:p>
      </dgm:t>
    </dgm:pt>
    <dgm:pt modelId="{5C60C85B-C72F-4937-BA4D-A7F38B1C8073}">
      <dgm:prSet phldrT="[文本]"/>
      <dgm:spPr/>
      <dgm:t>
        <a:bodyPr/>
        <a:lstStyle/>
        <a:p>
          <a:r>
            <a:rPr lang="zh-CN" altLang="en-US" dirty="0" smtClean="0"/>
            <a:t>兴趣、动机和参与的定义</a:t>
          </a:r>
          <a:endParaRPr lang="zh-CN" altLang="en-US" dirty="0"/>
        </a:p>
      </dgm:t>
    </dgm:pt>
    <dgm:pt modelId="{C9028844-BD05-4DDC-802D-0154860DCC3C}" type="parTrans" cxnId="{638BC210-FB32-4532-8303-3A74302081A1}">
      <dgm:prSet/>
      <dgm:spPr/>
      <dgm:t>
        <a:bodyPr/>
        <a:lstStyle/>
        <a:p>
          <a:endParaRPr lang="zh-CN" altLang="en-US"/>
        </a:p>
      </dgm:t>
    </dgm:pt>
    <dgm:pt modelId="{28BE79AE-82F4-4B8A-8E51-16F39D1B5342}" type="sibTrans" cxnId="{638BC210-FB32-4532-8303-3A74302081A1}">
      <dgm:prSet/>
      <dgm:spPr/>
      <dgm:t>
        <a:bodyPr/>
        <a:lstStyle/>
        <a:p>
          <a:endParaRPr lang="zh-CN" altLang="en-US"/>
        </a:p>
      </dgm:t>
    </dgm:pt>
    <dgm:pt modelId="{246371CF-8982-4AAA-9BB6-0BD1EF2DBA0D}">
      <dgm:prSet phldrT="[文本]"/>
      <dgm:spPr/>
      <dgm:t>
        <a:bodyPr/>
        <a:lstStyle/>
        <a:p>
          <a:r>
            <a:rPr lang="zh-CN" altLang="en-US" dirty="0" smtClean="0"/>
            <a:t>学习环境与个体特征</a:t>
          </a:r>
          <a:endParaRPr lang="zh-CN" altLang="en-US" dirty="0"/>
        </a:p>
      </dgm:t>
    </dgm:pt>
    <dgm:pt modelId="{85C68ED2-CFF2-4EB0-8143-42D6D5ADFE85}" type="parTrans" cxnId="{96C70C70-C272-4394-A28A-135086E95696}">
      <dgm:prSet/>
      <dgm:spPr/>
      <dgm:t>
        <a:bodyPr/>
        <a:lstStyle/>
        <a:p>
          <a:endParaRPr lang="zh-CN" altLang="en-US"/>
        </a:p>
      </dgm:t>
    </dgm:pt>
    <dgm:pt modelId="{7A3F54EF-5CE4-4DFE-B2EF-43BD100EFC71}" type="sibTrans" cxnId="{96C70C70-C272-4394-A28A-135086E95696}">
      <dgm:prSet/>
      <dgm:spPr/>
      <dgm:t>
        <a:bodyPr/>
        <a:lstStyle/>
        <a:p>
          <a:endParaRPr lang="zh-CN" altLang="en-US"/>
        </a:p>
      </dgm:t>
    </dgm:pt>
    <dgm:pt modelId="{DF17157C-3A0A-4234-8930-8226083BC449}">
      <dgm:prSet phldrT="[文本]"/>
      <dgm:spPr/>
      <dgm:t>
        <a:bodyPr/>
        <a:lstStyle/>
        <a:p>
          <a:r>
            <a:rPr lang="zh-CN" altLang="en-US" dirty="0" smtClean="0"/>
            <a:t>介绍</a:t>
          </a:r>
          <a:r>
            <a:rPr lang="en-US" altLang="zh-CN" dirty="0" smtClean="0"/>
            <a:t>5</a:t>
          </a:r>
          <a:r>
            <a:rPr lang="zh-CN" altLang="en-US" dirty="0" smtClean="0"/>
            <a:t>个</a:t>
          </a:r>
          <a:r>
            <a:rPr lang="zh-CN" altLang="en-US" dirty="0" smtClean="0"/>
            <a:t>研究案例</a:t>
          </a:r>
          <a:endParaRPr lang="zh-CN" altLang="en-US" dirty="0"/>
        </a:p>
      </dgm:t>
    </dgm:pt>
    <dgm:pt modelId="{0EF42FF4-7B5F-4A22-8B73-148572DDC4FF}" type="parTrans" cxnId="{73374CCC-3C07-43A9-BDB1-097525106687}">
      <dgm:prSet/>
      <dgm:spPr/>
      <dgm:t>
        <a:bodyPr/>
        <a:lstStyle/>
        <a:p>
          <a:endParaRPr lang="zh-CN" altLang="en-US"/>
        </a:p>
      </dgm:t>
    </dgm:pt>
    <dgm:pt modelId="{51828862-1C70-4929-88CF-A4439EF10E88}" type="sibTrans" cxnId="{73374CCC-3C07-43A9-BDB1-097525106687}">
      <dgm:prSet/>
      <dgm:spPr/>
      <dgm:t>
        <a:bodyPr/>
        <a:lstStyle/>
        <a:p>
          <a:endParaRPr lang="zh-CN" altLang="en-US"/>
        </a:p>
      </dgm:t>
    </dgm:pt>
    <dgm:pt modelId="{3A017489-1204-4859-A91E-B29D78E15BCC}">
      <dgm:prSet phldrT="[文本]"/>
      <dgm:spPr/>
      <dgm:t>
        <a:bodyPr/>
        <a:lstStyle/>
        <a:p>
          <a:r>
            <a:rPr lang="zh-CN" altLang="en-US" dirty="0" smtClean="0"/>
            <a:t>总结设计原则</a:t>
          </a:r>
          <a:endParaRPr lang="zh-CN" altLang="en-US" dirty="0"/>
        </a:p>
      </dgm:t>
    </dgm:pt>
    <dgm:pt modelId="{93BE5228-8FF7-4D2A-9B4A-550DE642356C}" type="parTrans" cxnId="{E00AD371-8596-43D6-9BD1-F5FA355D4DF3}">
      <dgm:prSet/>
      <dgm:spPr/>
      <dgm:t>
        <a:bodyPr/>
        <a:lstStyle/>
        <a:p>
          <a:endParaRPr lang="zh-CN" altLang="en-US"/>
        </a:p>
      </dgm:t>
    </dgm:pt>
    <dgm:pt modelId="{32B0B2A1-02AF-4EC3-A8E6-2F302530854D}" type="sibTrans" cxnId="{E00AD371-8596-43D6-9BD1-F5FA355D4DF3}">
      <dgm:prSet/>
      <dgm:spPr/>
      <dgm:t>
        <a:bodyPr/>
        <a:lstStyle/>
        <a:p>
          <a:endParaRPr lang="zh-CN" altLang="en-US"/>
        </a:p>
      </dgm:t>
    </dgm:pt>
    <dgm:pt modelId="{6611685E-B2B0-4C7D-B6FD-D210EEF2B763}" type="pres">
      <dgm:prSet presAssocID="{E249329D-3030-452E-A5AD-85D53EAD56ED}" presName="Name0" presStyleCnt="0">
        <dgm:presLayoutVars>
          <dgm:chMax val="7"/>
          <dgm:chPref val="7"/>
          <dgm:dir/>
        </dgm:presLayoutVars>
      </dgm:prSet>
      <dgm:spPr/>
      <dgm:t>
        <a:bodyPr/>
        <a:lstStyle/>
        <a:p>
          <a:endParaRPr lang="zh-CN" altLang="en-US"/>
        </a:p>
      </dgm:t>
    </dgm:pt>
    <dgm:pt modelId="{6F417D70-CDB0-4007-B676-F3FAD6114DD0}" type="pres">
      <dgm:prSet presAssocID="{E249329D-3030-452E-A5AD-85D53EAD56ED}" presName="Name1" presStyleCnt="0"/>
      <dgm:spPr/>
    </dgm:pt>
    <dgm:pt modelId="{581CB454-B4B6-4DD6-8ECF-667BDA9A2771}" type="pres">
      <dgm:prSet presAssocID="{E249329D-3030-452E-A5AD-85D53EAD56ED}" presName="cycle" presStyleCnt="0"/>
      <dgm:spPr/>
    </dgm:pt>
    <dgm:pt modelId="{62CE23BC-E4E0-4E1B-A6A3-9EF744BAA334}" type="pres">
      <dgm:prSet presAssocID="{E249329D-3030-452E-A5AD-85D53EAD56ED}" presName="srcNode" presStyleLbl="node1" presStyleIdx="0" presStyleCnt="4"/>
      <dgm:spPr/>
    </dgm:pt>
    <dgm:pt modelId="{6CD22551-16C9-4B5F-8648-03094799D62C}" type="pres">
      <dgm:prSet presAssocID="{E249329D-3030-452E-A5AD-85D53EAD56ED}" presName="conn" presStyleLbl="parChTrans1D2" presStyleIdx="0" presStyleCnt="1"/>
      <dgm:spPr/>
      <dgm:t>
        <a:bodyPr/>
        <a:lstStyle/>
        <a:p>
          <a:endParaRPr lang="zh-CN" altLang="en-US"/>
        </a:p>
      </dgm:t>
    </dgm:pt>
    <dgm:pt modelId="{F6615C9E-88B8-4489-A216-AF0CF18A700C}" type="pres">
      <dgm:prSet presAssocID="{E249329D-3030-452E-A5AD-85D53EAD56ED}" presName="extraNode" presStyleLbl="node1" presStyleIdx="0" presStyleCnt="4"/>
      <dgm:spPr/>
    </dgm:pt>
    <dgm:pt modelId="{05A99697-08EC-4489-B964-BADD4DB0C68A}" type="pres">
      <dgm:prSet presAssocID="{E249329D-3030-452E-A5AD-85D53EAD56ED}" presName="dstNode" presStyleLbl="node1" presStyleIdx="0" presStyleCnt="4"/>
      <dgm:spPr/>
    </dgm:pt>
    <dgm:pt modelId="{40E11DC4-1DD1-4519-945F-33A4170546A2}" type="pres">
      <dgm:prSet presAssocID="{5C60C85B-C72F-4937-BA4D-A7F38B1C8073}" presName="text_1" presStyleLbl="node1" presStyleIdx="0" presStyleCnt="4">
        <dgm:presLayoutVars>
          <dgm:bulletEnabled val="1"/>
        </dgm:presLayoutVars>
      </dgm:prSet>
      <dgm:spPr/>
      <dgm:t>
        <a:bodyPr/>
        <a:lstStyle/>
        <a:p>
          <a:endParaRPr lang="zh-CN" altLang="en-US"/>
        </a:p>
      </dgm:t>
    </dgm:pt>
    <dgm:pt modelId="{312C6A66-9447-47D2-A456-AAA9EF8D2154}" type="pres">
      <dgm:prSet presAssocID="{5C60C85B-C72F-4937-BA4D-A7F38B1C8073}" presName="accent_1" presStyleCnt="0"/>
      <dgm:spPr/>
    </dgm:pt>
    <dgm:pt modelId="{EC59F4CD-332A-4775-906C-785E03014262}" type="pres">
      <dgm:prSet presAssocID="{5C60C85B-C72F-4937-BA4D-A7F38B1C8073}" presName="accentRepeatNode" presStyleLbl="solidFgAcc1" presStyleIdx="0" presStyleCnt="4"/>
      <dgm:spPr/>
    </dgm:pt>
    <dgm:pt modelId="{041F966D-12A4-4333-BA09-5C741A083DD6}" type="pres">
      <dgm:prSet presAssocID="{246371CF-8982-4AAA-9BB6-0BD1EF2DBA0D}" presName="text_2" presStyleLbl="node1" presStyleIdx="1" presStyleCnt="4">
        <dgm:presLayoutVars>
          <dgm:bulletEnabled val="1"/>
        </dgm:presLayoutVars>
      </dgm:prSet>
      <dgm:spPr/>
      <dgm:t>
        <a:bodyPr/>
        <a:lstStyle/>
        <a:p>
          <a:endParaRPr lang="zh-CN" altLang="en-US"/>
        </a:p>
      </dgm:t>
    </dgm:pt>
    <dgm:pt modelId="{11C747AC-A474-4893-AC39-477DF1AA842F}" type="pres">
      <dgm:prSet presAssocID="{246371CF-8982-4AAA-9BB6-0BD1EF2DBA0D}" presName="accent_2" presStyleCnt="0"/>
      <dgm:spPr/>
    </dgm:pt>
    <dgm:pt modelId="{28735F97-9E99-4A3A-B008-16019E1ADBA8}" type="pres">
      <dgm:prSet presAssocID="{246371CF-8982-4AAA-9BB6-0BD1EF2DBA0D}" presName="accentRepeatNode" presStyleLbl="solidFgAcc1" presStyleIdx="1" presStyleCnt="4"/>
      <dgm:spPr/>
    </dgm:pt>
    <dgm:pt modelId="{0946578D-A38E-4182-A47C-FA7174779042}" type="pres">
      <dgm:prSet presAssocID="{DF17157C-3A0A-4234-8930-8226083BC449}" presName="text_3" presStyleLbl="node1" presStyleIdx="2" presStyleCnt="4">
        <dgm:presLayoutVars>
          <dgm:bulletEnabled val="1"/>
        </dgm:presLayoutVars>
      </dgm:prSet>
      <dgm:spPr/>
      <dgm:t>
        <a:bodyPr/>
        <a:lstStyle/>
        <a:p>
          <a:endParaRPr lang="zh-CN" altLang="en-US"/>
        </a:p>
      </dgm:t>
    </dgm:pt>
    <dgm:pt modelId="{F82799D6-D406-44DF-8CFF-3AFA946D2FCE}" type="pres">
      <dgm:prSet presAssocID="{DF17157C-3A0A-4234-8930-8226083BC449}" presName="accent_3" presStyleCnt="0"/>
      <dgm:spPr/>
    </dgm:pt>
    <dgm:pt modelId="{B40B08C1-054C-46DD-B25F-31032D2DEF04}" type="pres">
      <dgm:prSet presAssocID="{DF17157C-3A0A-4234-8930-8226083BC449}" presName="accentRepeatNode" presStyleLbl="solidFgAcc1" presStyleIdx="2" presStyleCnt="4"/>
      <dgm:spPr/>
    </dgm:pt>
    <dgm:pt modelId="{46509161-2F6D-48C4-9FA8-76ABB18148C9}" type="pres">
      <dgm:prSet presAssocID="{3A017489-1204-4859-A91E-B29D78E15BCC}" presName="text_4" presStyleLbl="node1" presStyleIdx="3" presStyleCnt="4">
        <dgm:presLayoutVars>
          <dgm:bulletEnabled val="1"/>
        </dgm:presLayoutVars>
      </dgm:prSet>
      <dgm:spPr/>
      <dgm:t>
        <a:bodyPr/>
        <a:lstStyle/>
        <a:p>
          <a:endParaRPr lang="zh-CN" altLang="en-US"/>
        </a:p>
      </dgm:t>
    </dgm:pt>
    <dgm:pt modelId="{B2E889F8-2B6E-40C8-A7D0-BB611C2E7807}" type="pres">
      <dgm:prSet presAssocID="{3A017489-1204-4859-A91E-B29D78E15BCC}" presName="accent_4" presStyleCnt="0"/>
      <dgm:spPr/>
    </dgm:pt>
    <dgm:pt modelId="{EF416C67-F3C1-4274-91DD-D32281D5F852}" type="pres">
      <dgm:prSet presAssocID="{3A017489-1204-4859-A91E-B29D78E15BCC}" presName="accentRepeatNode" presStyleLbl="solidFgAcc1" presStyleIdx="3" presStyleCnt="4"/>
      <dgm:spPr/>
    </dgm:pt>
  </dgm:ptLst>
  <dgm:cxnLst>
    <dgm:cxn modelId="{E00AD371-8596-43D6-9BD1-F5FA355D4DF3}" srcId="{E249329D-3030-452E-A5AD-85D53EAD56ED}" destId="{3A017489-1204-4859-A91E-B29D78E15BCC}" srcOrd="3" destOrd="0" parTransId="{93BE5228-8FF7-4D2A-9B4A-550DE642356C}" sibTransId="{32B0B2A1-02AF-4EC3-A8E6-2F302530854D}"/>
    <dgm:cxn modelId="{D73DF805-B375-484A-9EB6-3FFBEF1CAD39}" type="presOf" srcId="{E249329D-3030-452E-A5AD-85D53EAD56ED}" destId="{6611685E-B2B0-4C7D-B6FD-D210EEF2B763}" srcOrd="0" destOrd="0" presId="urn:microsoft.com/office/officeart/2008/layout/VerticalCurvedList"/>
    <dgm:cxn modelId="{89F7A4C2-07C5-4C68-B298-5462AF266C36}" type="presOf" srcId="{5C60C85B-C72F-4937-BA4D-A7F38B1C8073}" destId="{40E11DC4-1DD1-4519-945F-33A4170546A2}" srcOrd="0" destOrd="0" presId="urn:microsoft.com/office/officeart/2008/layout/VerticalCurvedList"/>
    <dgm:cxn modelId="{9CB2060D-3710-492F-99FC-93F07A9FE238}" type="presOf" srcId="{28BE79AE-82F4-4B8A-8E51-16F39D1B5342}" destId="{6CD22551-16C9-4B5F-8648-03094799D62C}" srcOrd="0" destOrd="0" presId="urn:microsoft.com/office/officeart/2008/layout/VerticalCurvedList"/>
    <dgm:cxn modelId="{BAE9F984-EF22-4A49-B7A6-E97628190A02}" type="presOf" srcId="{3A017489-1204-4859-A91E-B29D78E15BCC}" destId="{46509161-2F6D-48C4-9FA8-76ABB18148C9}" srcOrd="0" destOrd="0" presId="urn:microsoft.com/office/officeart/2008/layout/VerticalCurvedList"/>
    <dgm:cxn modelId="{BAE95BCE-1764-407B-BB86-1BCA4462BE6D}" type="presOf" srcId="{DF17157C-3A0A-4234-8930-8226083BC449}" destId="{0946578D-A38E-4182-A47C-FA7174779042}" srcOrd="0" destOrd="0" presId="urn:microsoft.com/office/officeart/2008/layout/VerticalCurvedList"/>
    <dgm:cxn modelId="{96C70C70-C272-4394-A28A-135086E95696}" srcId="{E249329D-3030-452E-A5AD-85D53EAD56ED}" destId="{246371CF-8982-4AAA-9BB6-0BD1EF2DBA0D}" srcOrd="1" destOrd="0" parTransId="{85C68ED2-CFF2-4EB0-8143-42D6D5ADFE85}" sibTransId="{7A3F54EF-5CE4-4DFE-B2EF-43BD100EFC71}"/>
    <dgm:cxn modelId="{638BC210-FB32-4532-8303-3A74302081A1}" srcId="{E249329D-3030-452E-A5AD-85D53EAD56ED}" destId="{5C60C85B-C72F-4937-BA4D-A7F38B1C8073}" srcOrd="0" destOrd="0" parTransId="{C9028844-BD05-4DDC-802D-0154860DCC3C}" sibTransId="{28BE79AE-82F4-4B8A-8E51-16F39D1B5342}"/>
    <dgm:cxn modelId="{9878CDEF-41B5-4391-B1D9-FCC19F4B493D}" type="presOf" srcId="{246371CF-8982-4AAA-9BB6-0BD1EF2DBA0D}" destId="{041F966D-12A4-4333-BA09-5C741A083DD6}" srcOrd="0" destOrd="0" presId="urn:microsoft.com/office/officeart/2008/layout/VerticalCurvedList"/>
    <dgm:cxn modelId="{73374CCC-3C07-43A9-BDB1-097525106687}" srcId="{E249329D-3030-452E-A5AD-85D53EAD56ED}" destId="{DF17157C-3A0A-4234-8930-8226083BC449}" srcOrd="2" destOrd="0" parTransId="{0EF42FF4-7B5F-4A22-8B73-148572DDC4FF}" sibTransId="{51828862-1C70-4929-88CF-A4439EF10E88}"/>
    <dgm:cxn modelId="{FD23058E-BC32-45CA-9799-A1EEB84F031C}" type="presParOf" srcId="{6611685E-B2B0-4C7D-B6FD-D210EEF2B763}" destId="{6F417D70-CDB0-4007-B676-F3FAD6114DD0}" srcOrd="0" destOrd="0" presId="urn:microsoft.com/office/officeart/2008/layout/VerticalCurvedList"/>
    <dgm:cxn modelId="{941A50B1-8653-4B25-A743-E1DAA9A07470}" type="presParOf" srcId="{6F417D70-CDB0-4007-B676-F3FAD6114DD0}" destId="{581CB454-B4B6-4DD6-8ECF-667BDA9A2771}" srcOrd="0" destOrd="0" presId="urn:microsoft.com/office/officeart/2008/layout/VerticalCurvedList"/>
    <dgm:cxn modelId="{5999E2E2-2A1C-42BA-8594-2D89200AF145}" type="presParOf" srcId="{581CB454-B4B6-4DD6-8ECF-667BDA9A2771}" destId="{62CE23BC-E4E0-4E1B-A6A3-9EF744BAA334}" srcOrd="0" destOrd="0" presId="urn:microsoft.com/office/officeart/2008/layout/VerticalCurvedList"/>
    <dgm:cxn modelId="{EF5D0000-F26E-49DE-A880-667C0D1BA25F}" type="presParOf" srcId="{581CB454-B4B6-4DD6-8ECF-667BDA9A2771}" destId="{6CD22551-16C9-4B5F-8648-03094799D62C}" srcOrd="1" destOrd="0" presId="urn:microsoft.com/office/officeart/2008/layout/VerticalCurvedList"/>
    <dgm:cxn modelId="{597764E6-4993-4FCA-B37D-1385EE80A76F}" type="presParOf" srcId="{581CB454-B4B6-4DD6-8ECF-667BDA9A2771}" destId="{F6615C9E-88B8-4489-A216-AF0CF18A700C}" srcOrd="2" destOrd="0" presId="urn:microsoft.com/office/officeart/2008/layout/VerticalCurvedList"/>
    <dgm:cxn modelId="{AF600F4B-C016-44CE-B955-54EAA6296956}" type="presParOf" srcId="{581CB454-B4B6-4DD6-8ECF-667BDA9A2771}" destId="{05A99697-08EC-4489-B964-BADD4DB0C68A}" srcOrd="3" destOrd="0" presId="urn:microsoft.com/office/officeart/2008/layout/VerticalCurvedList"/>
    <dgm:cxn modelId="{8D12352F-40E4-4422-8799-67AABCFF458E}" type="presParOf" srcId="{6F417D70-CDB0-4007-B676-F3FAD6114DD0}" destId="{40E11DC4-1DD1-4519-945F-33A4170546A2}" srcOrd="1" destOrd="0" presId="urn:microsoft.com/office/officeart/2008/layout/VerticalCurvedList"/>
    <dgm:cxn modelId="{C50EEA7D-4AED-4EEA-8D24-F8E41F4F3D19}" type="presParOf" srcId="{6F417D70-CDB0-4007-B676-F3FAD6114DD0}" destId="{312C6A66-9447-47D2-A456-AAA9EF8D2154}" srcOrd="2" destOrd="0" presId="urn:microsoft.com/office/officeart/2008/layout/VerticalCurvedList"/>
    <dgm:cxn modelId="{6D86D0D3-9F70-4D33-B153-F403484205E8}" type="presParOf" srcId="{312C6A66-9447-47D2-A456-AAA9EF8D2154}" destId="{EC59F4CD-332A-4775-906C-785E03014262}" srcOrd="0" destOrd="0" presId="urn:microsoft.com/office/officeart/2008/layout/VerticalCurvedList"/>
    <dgm:cxn modelId="{7FBD9EEA-3016-48CA-8A24-C567362808CF}" type="presParOf" srcId="{6F417D70-CDB0-4007-B676-F3FAD6114DD0}" destId="{041F966D-12A4-4333-BA09-5C741A083DD6}" srcOrd="3" destOrd="0" presId="urn:microsoft.com/office/officeart/2008/layout/VerticalCurvedList"/>
    <dgm:cxn modelId="{ED42A2B1-A836-4EF5-B805-6D6CE90BA67F}" type="presParOf" srcId="{6F417D70-CDB0-4007-B676-F3FAD6114DD0}" destId="{11C747AC-A474-4893-AC39-477DF1AA842F}" srcOrd="4" destOrd="0" presId="urn:microsoft.com/office/officeart/2008/layout/VerticalCurvedList"/>
    <dgm:cxn modelId="{61E83EAC-10E1-4681-8760-E92E62577BC6}" type="presParOf" srcId="{11C747AC-A474-4893-AC39-477DF1AA842F}" destId="{28735F97-9E99-4A3A-B008-16019E1ADBA8}" srcOrd="0" destOrd="0" presId="urn:microsoft.com/office/officeart/2008/layout/VerticalCurvedList"/>
    <dgm:cxn modelId="{6284A51D-7E25-40A1-92C2-2AFC00013894}" type="presParOf" srcId="{6F417D70-CDB0-4007-B676-F3FAD6114DD0}" destId="{0946578D-A38E-4182-A47C-FA7174779042}" srcOrd="5" destOrd="0" presId="urn:microsoft.com/office/officeart/2008/layout/VerticalCurvedList"/>
    <dgm:cxn modelId="{DBC2607B-C543-4C6C-8FE6-6AC74EF7799F}" type="presParOf" srcId="{6F417D70-CDB0-4007-B676-F3FAD6114DD0}" destId="{F82799D6-D406-44DF-8CFF-3AFA946D2FCE}" srcOrd="6" destOrd="0" presId="urn:microsoft.com/office/officeart/2008/layout/VerticalCurvedList"/>
    <dgm:cxn modelId="{C192DA1A-AC51-4187-AA05-136F900FD76A}" type="presParOf" srcId="{F82799D6-D406-44DF-8CFF-3AFA946D2FCE}" destId="{B40B08C1-054C-46DD-B25F-31032D2DEF04}" srcOrd="0" destOrd="0" presId="urn:microsoft.com/office/officeart/2008/layout/VerticalCurvedList"/>
    <dgm:cxn modelId="{FBFE382F-0652-4584-A975-33B8C446866F}" type="presParOf" srcId="{6F417D70-CDB0-4007-B676-F3FAD6114DD0}" destId="{46509161-2F6D-48C4-9FA8-76ABB18148C9}" srcOrd="7" destOrd="0" presId="urn:microsoft.com/office/officeart/2008/layout/VerticalCurvedList"/>
    <dgm:cxn modelId="{74CAAEF4-6DC7-4048-9C9D-23DDB8DFAAF9}" type="presParOf" srcId="{6F417D70-CDB0-4007-B676-F3FAD6114DD0}" destId="{B2E889F8-2B6E-40C8-A7D0-BB611C2E7807}" srcOrd="8" destOrd="0" presId="urn:microsoft.com/office/officeart/2008/layout/VerticalCurvedList"/>
    <dgm:cxn modelId="{845A5AB8-7E0E-4F7C-8DCD-064280C5E79C}" type="presParOf" srcId="{B2E889F8-2B6E-40C8-A7D0-BB611C2E7807}" destId="{EF416C67-F3C1-4274-91DD-D32281D5F852}"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A55AF39-381E-4DE9-8B4A-6757B3331428}" type="doc">
      <dgm:prSet loTypeId="urn:microsoft.com/office/officeart/2005/8/layout/process1" loCatId="process" qsTypeId="urn:microsoft.com/office/officeart/2005/8/quickstyle/simple1" qsCatId="simple" csTypeId="urn:microsoft.com/office/officeart/2005/8/colors/colorful1" csCatId="colorful" phldr="1"/>
      <dgm:spPr/>
    </dgm:pt>
    <dgm:pt modelId="{3590209B-693C-4829-A589-A255ED4F448D}">
      <dgm:prSet phldrT="[文本]"/>
      <dgm:spPr/>
      <dgm:t>
        <a:bodyPr/>
        <a:lstStyle/>
        <a:p>
          <a:r>
            <a:rPr lang="zh-CN" altLang="en-US" dirty="0" smtClean="0"/>
            <a:t>引起情境兴趣</a:t>
          </a:r>
          <a:endParaRPr lang="zh-CN" altLang="en-US" dirty="0"/>
        </a:p>
      </dgm:t>
    </dgm:pt>
    <dgm:pt modelId="{ABDC3D87-6608-4BC5-8A9B-37CC3BD2744E}" type="parTrans" cxnId="{E9CA3564-6352-4133-BC13-D70F506CB620}">
      <dgm:prSet/>
      <dgm:spPr/>
      <dgm:t>
        <a:bodyPr/>
        <a:lstStyle/>
        <a:p>
          <a:endParaRPr lang="zh-CN" altLang="en-US"/>
        </a:p>
      </dgm:t>
    </dgm:pt>
    <dgm:pt modelId="{CA8797EE-C61F-4FFC-A90A-33907B50778A}" type="sibTrans" cxnId="{E9CA3564-6352-4133-BC13-D70F506CB620}">
      <dgm:prSet/>
      <dgm:spPr/>
      <dgm:t>
        <a:bodyPr/>
        <a:lstStyle/>
        <a:p>
          <a:endParaRPr lang="zh-CN" altLang="en-US"/>
        </a:p>
      </dgm:t>
    </dgm:pt>
    <dgm:pt modelId="{EDABF358-24C9-48ED-9B60-5289170D474E}">
      <dgm:prSet phldrT="[文本]"/>
      <dgm:spPr/>
      <dgm:t>
        <a:bodyPr/>
        <a:lstStyle/>
        <a:p>
          <a:r>
            <a:rPr lang="zh-CN" altLang="en-US" dirty="0" smtClean="0"/>
            <a:t>保持情境兴趣</a:t>
          </a:r>
          <a:endParaRPr lang="zh-CN" altLang="en-US" dirty="0"/>
        </a:p>
      </dgm:t>
    </dgm:pt>
    <dgm:pt modelId="{B0BE2800-9333-46A5-B768-439C1902C582}" type="parTrans" cxnId="{AB2EF420-951C-4603-AB17-115C7B9F3A1C}">
      <dgm:prSet/>
      <dgm:spPr/>
      <dgm:t>
        <a:bodyPr/>
        <a:lstStyle/>
        <a:p>
          <a:endParaRPr lang="zh-CN" altLang="en-US"/>
        </a:p>
      </dgm:t>
    </dgm:pt>
    <dgm:pt modelId="{3BF92E28-12D9-4C57-8ED9-8390E9824E45}" type="sibTrans" cxnId="{AB2EF420-951C-4603-AB17-115C7B9F3A1C}">
      <dgm:prSet/>
      <dgm:spPr/>
      <dgm:t>
        <a:bodyPr/>
        <a:lstStyle/>
        <a:p>
          <a:endParaRPr lang="zh-CN" altLang="en-US"/>
        </a:p>
      </dgm:t>
    </dgm:pt>
    <dgm:pt modelId="{0502E799-317B-4CE6-A203-939716C1EA14}">
      <dgm:prSet phldrT="[文本]"/>
      <dgm:spPr/>
      <dgm:t>
        <a:bodyPr/>
        <a:lstStyle/>
        <a:p>
          <a:r>
            <a:rPr lang="zh-CN" altLang="en-US" dirty="0" smtClean="0"/>
            <a:t>出现个人兴趣</a:t>
          </a:r>
          <a:endParaRPr lang="zh-CN" altLang="en-US" dirty="0"/>
        </a:p>
      </dgm:t>
    </dgm:pt>
    <dgm:pt modelId="{C5574AFB-2C4B-49B6-B841-305BD96F9B01}" type="parTrans" cxnId="{6D3B15BB-5D83-42E0-B0C7-B27F3177CA7B}">
      <dgm:prSet/>
      <dgm:spPr/>
      <dgm:t>
        <a:bodyPr/>
        <a:lstStyle/>
        <a:p>
          <a:endParaRPr lang="zh-CN" altLang="en-US"/>
        </a:p>
      </dgm:t>
    </dgm:pt>
    <dgm:pt modelId="{4619BBE2-ACCD-4041-B7E3-CF9AFB513631}" type="sibTrans" cxnId="{6D3B15BB-5D83-42E0-B0C7-B27F3177CA7B}">
      <dgm:prSet/>
      <dgm:spPr/>
      <dgm:t>
        <a:bodyPr/>
        <a:lstStyle/>
        <a:p>
          <a:endParaRPr lang="zh-CN" altLang="en-US"/>
        </a:p>
      </dgm:t>
    </dgm:pt>
    <dgm:pt modelId="{EEB88A82-FB11-40B9-A984-E814E1BA0B20}">
      <dgm:prSet phldrT="[文本]"/>
      <dgm:spPr/>
      <dgm:t>
        <a:bodyPr/>
        <a:lstStyle/>
        <a:p>
          <a:r>
            <a:rPr lang="zh-CN" altLang="en-US" dirty="0" smtClean="0"/>
            <a:t>形成良好的个人兴趣</a:t>
          </a:r>
          <a:endParaRPr lang="zh-CN" altLang="en-US" dirty="0"/>
        </a:p>
      </dgm:t>
    </dgm:pt>
    <dgm:pt modelId="{86985B4F-045E-442D-B079-EED5B7D73788}" type="parTrans" cxnId="{04D33085-52A4-456C-8D96-C2C8F4B25652}">
      <dgm:prSet/>
      <dgm:spPr/>
      <dgm:t>
        <a:bodyPr/>
        <a:lstStyle/>
        <a:p>
          <a:endParaRPr lang="zh-CN" altLang="en-US"/>
        </a:p>
      </dgm:t>
    </dgm:pt>
    <dgm:pt modelId="{C2D7E0E1-4C8C-4B80-B6F5-4E89E01610EE}" type="sibTrans" cxnId="{04D33085-52A4-456C-8D96-C2C8F4B25652}">
      <dgm:prSet/>
      <dgm:spPr/>
      <dgm:t>
        <a:bodyPr/>
        <a:lstStyle/>
        <a:p>
          <a:endParaRPr lang="zh-CN" altLang="en-US"/>
        </a:p>
      </dgm:t>
    </dgm:pt>
    <dgm:pt modelId="{20B75EC6-CC76-424D-A07D-0F1C80D321C1}" type="pres">
      <dgm:prSet presAssocID="{4A55AF39-381E-4DE9-8B4A-6757B3331428}" presName="Name0" presStyleCnt="0">
        <dgm:presLayoutVars>
          <dgm:dir/>
          <dgm:resizeHandles val="exact"/>
        </dgm:presLayoutVars>
      </dgm:prSet>
      <dgm:spPr/>
    </dgm:pt>
    <dgm:pt modelId="{F1FCB514-B5D5-434C-B252-7C7279D0FAD9}" type="pres">
      <dgm:prSet presAssocID="{3590209B-693C-4829-A589-A255ED4F448D}" presName="node" presStyleLbl="node1" presStyleIdx="0" presStyleCnt="4">
        <dgm:presLayoutVars>
          <dgm:bulletEnabled val="1"/>
        </dgm:presLayoutVars>
      </dgm:prSet>
      <dgm:spPr/>
      <dgm:t>
        <a:bodyPr/>
        <a:lstStyle/>
        <a:p>
          <a:endParaRPr lang="zh-CN" altLang="en-US"/>
        </a:p>
      </dgm:t>
    </dgm:pt>
    <dgm:pt modelId="{3B93303B-C3FA-4ABE-AC65-B6C165A64655}" type="pres">
      <dgm:prSet presAssocID="{CA8797EE-C61F-4FFC-A90A-33907B50778A}" presName="sibTrans" presStyleLbl="sibTrans2D1" presStyleIdx="0" presStyleCnt="3"/>
      <dgm:spPr/>
    </dgm:pt>
    <dgm:pt modelId="{1894CF91-79F0-437B-A0CA-871BEBBD8CB5}" type="pres">
      <dgm:prSet presAssocID="{CA8797EE-C61F-4FFC-A90A-33907B50778A}" presName="connectorText" presStyleLbl="sibTrans2D1" presStyleIdx="0" presStyleCnt="3"/>
      <dgm:spPr/>
    </dgm:pt>
    <dgm:pt modelId="{47DC7685-15A6-4515-9539-563F7C8865BA}" type="pres">
      <dgm:prSet presAssocID="{EDABF358-24C9-48ED-9B60-5289170D474E}" presName="node" presStyleLbl="node1" presStyleIdx="1" presStyleCnt="4">
        <dgm:presLayoutVars>
          <dgm:bulletEnabled val="1"/>
        </dgm:presLayoutVars>
      </dgm:prSet>
      <dgm:spPr/>
    </dgm:pt>
    <dgm:pt modelId="{DC1CF2C7-EA2A-4F9E-BAED-5330AACA2F6A}" type="pres">
      <dgm:prSet presAssocID="{3BF92E28-12D9-4C57-8ED9-8390E9824E45}" presName="sibTrans" presStyleLbl="sibTrans2D1" presStyleIdx="1" presStyleCnt="3"/>
      <dgm:spPr/>
    </dgm:pt>
    <dgm:pt modelId="{C1582DA7-5AAB-4356-B46A-7705E0B96270}" type="pres">
      <dgm:prSet presAssocID="{3BF92E28-12D9-4C57-8ED9-8390E9824E45}" presName="connectorText" presStyleLbl="sibTrans2D1" presStyleIdx="1" presStyleCnt="3"/>
      <dgm:spPr/>
    </dgm:pt>
    <dgm:pt modelId="{618934C8-FB2E-4CD2-B3E1-69A11CFA2601}" type="pres">
      <dgm:prSet presAssocID="{0502E799-317B-4CE6-A203-939716C1EA14}" presName="node" presStyleLbl="node1" presStyleIdx="2" presStyleCnt="4">
        <dgm:presLayoutVars>
          <dgm:bulletEnabled val="1"/>
        </dgm:presLayoutVars>
      </dgm:prSet>
      <dgm:spPr/>
    </dgm:pt>
    <dgm:pt modelId="{892FA4AE-EF90-495B-BA1C-82E6F1F9688A}" type="pres">
      <dgm:prSet presAssocID="{4619BBE2-ACCD-4041-B7E3-CF9AFB513631}" presName="sibTrans" presStyleLbl="sibTrans2D1" presStyleIdx="2" presStyleCnt="3"/>
      <dgm:spPr/>
    </dgm:pt>
    <dgm:pt modelId="{1C7B1A1F-1692-4786-8656-190ED73228F2}" type="pres">
      <dgm:prSet presAssocID="{4619BBE2-ACCD-4041-B7E3-CF9AFB513631}" presName="connectorText" presStyleLbl="sibTrans2D1" presStyleIdx="2" presStyleCnt="3"/>
      <dgm:spPr/>
    </dgm:pt>
    <dgm:pt modelId="{D89A2953-AD23-427C-B39D-3A91010C3D15}" type="pres">
      <dgm:prSet presAssocID="{EEB88A82-FB11-40B9-A984-E814E1BA0B20}" presName="node" presStyleLbl="node1" presStyleIdx="3" presStyleCnt="4">
        <dgm:presLayoutVars>
          <dgm:bulletEnabled val="1"/>
        </dgm:presLayoutVars>
      </dgm:prSet>
      <dgm:spPr/>
    </dgm:pt>
  </dgm:ptLst>
  <dgm:cxnLst>
    <dgm:cxn modelId="{CD19ECA5-3B74-4647-A279-88F23B9C424C}" type="presOf" srcId="{0502E799-317B-4CE6-A203-939716C1EA14}" destId="{618934C8-FB2E-4CD2-B3E1-69A11CFA2601}" srcOrd="0" destOrd="0" presId="urn:microsoft.com/office/officeart/2005/8/layout/process1"/>
    <dgm:cxn modelId="{E9CA3564-6352-4133-BC13-D70F506CB620}" srcId="{4A55AF39-381E-4DE9-8B4A-6757B3331428}" destId="{3590209B-693C-4829-A589-A255ED4F448D}" srcOrd="0" destOrd="0" parTransId="{ABDC3D87-6608-4BC5-8A9B-37CC3BD2744E}" sibTransId="{CA8797EE-C61F-4FFC-A90A-33907B50778A}"/>
    <dgm:cxn modelId="{F99B3E35-A548-494B-B329-29DAB420C71A}" type="presOf" srcId="{EEB88A82-FB11-40B9-A984-E814E1BA0B20}" destId="{D89A2953-AD23-427C-B39D-3A91010C3D15}" srcOrd="0" destOrd="0" presId="urn:microsoft.com/office/officeart/2005/8/layout/process1"/>
    <dgm:cxn modelId="{7D8CE7EA-C527-46A1-B3A9-7FC954735717}" type="presOf" srcId="{3BF92E28-12D9-4C57-8ED9-8390E9824E45}" destId="{DC1CF2C7-EA2A-4F9E-BAED-5330AACA2F6A}" srcOrd="0" destOrd="0" presId="urn:microsoft.com/office/officeart/2005/8/layout/process1"/>
    <dgm:cxn modelId="{65923B14-FFF8-424F-B6CB-17F7CD18F22F}" type="presOf" srcId="{3590209B-693C-4829-A589-A255ED4F448D}" destId="{F1FCB514-B5D5-434C-B252-7C7279D0FAD9}" srcOrd="0" destOrd="0" presId="urn:microsoft.com/office/officeart/2005/8/layout/process1"/>
    <dgm:cxn modelId="{6D3B15BB-5D83-42E0-B0C7-B27F3177CA7B}" srcId="{4A55AF39-381E-4DE9-8B4A-6757B3331428}" destId="{0502E799-317B-4CE6-A203-939716C1EA14}" srcOrd="2" destOrd="0" parTransId="{C5574AFB-2C4B-49B6-B841-305BD96F9B01}" sibTransId="{4619BBE2-ACCD-4041-B7E3-CF9AFB513631}"/>
    <dgm:cxn modelId="{1AE998CF-B52A-458A-B279-395DC0849977}" type="presOf" srcId="{4619BBE2-ACCD-4041-B7E3-CF9AFB513631}" destId="{1C7B1A1F-1692-4786-8656-190ED73228F2}" srcOrd="1" destOrd="0" presId="urn:microsoft.com/office/officeart/2005/8/layout/process1"/>
    <dgm:cxn modelId="{4967844B-BEF4-4986-A7A0-30817A2733DA}" type="presOf" srcId="{4619BBE2-ACCD-4041-B7E3-CF9AFB513631}" destId="{892FA4AE-EF90-495B-BA1C-82E6F1F9688A}" srcOrd="0" destOrd="0" presId="urn:microsoft.com/office/officeart/2005/8/layout/process1"/>
    <dgm:cxn modelId="{04D33085-52A4-456C-8D96-C2C8F4B25652}" srcId="{4A55AF39-381E-4DE9-8B4A-6757B3331428}" destId="{EEB88A82-FB11-40B9-A984-E814E1BA0B20}" srcOrd="3" destOrd="0" parTransId="{86985B4F-045E-442D-B079-EED5B7D73788}" sibTransId="{C2D7E0E1-4C8C-4B80-B6F5-4E89E01610EE}"/>
    <dgm:cxn modelId="{102791A7-A428-427A-815A-9ECDBFA0D300}" type="presOf" srcId="{4A55AF39-381E-4DE9-8B4A-6757B3331428}" destId="{20B75EC6-CC76-424D-A07D-0F1C80D321C1}" srcOrd="0" destOrd="0" presId="urn:microsoft.com/office/officeart/2005/8/layout/process1"/>
    <dgm:cxn modelId="{C47D7302-C355-4560-A580-5C9245835532}" type="presOf" srcId="{CA8797EE-C61F-4FFC-A90A-33907B50778A}" destId="{3B93303B-C3FA-4ABE-AC65-B6C165A64655}" srcOrd="0" destOrd="0" presId="urn:microsoft.com/office/officeart/2005/8/layout/process1"/>
    <dgm:cxn modelId="{AB2EF420-951C-4603-AB17-115C7B9F3A1C}" srcId="{4A55AF39-381E-4DE9-8B4A-6757B3331428}" destId="{EDABF358-24C9-48ED-9B60-5289170D474E}" srcOrd="1" destOrd="0" parTransId="{B0BE2800-9333-46A5-B768-439C1902C582}" sibTransId="{3BF92E28-12D9-4C57-8ED9-8390E9824E45}"/>
    <dgm:cxn modelId="{DDC601F1-99A2-4A79-8ECD-D4BDE7374136}" type="presOf" srcId="{EDABF358-24C9-48ED-9B60-5289170D474E}" destId="{47DC7685-15A6-4515-9539-563F7C8865BA}" srcOrd="0" destOrd="0" presId="urn:microsoft.com/office/officeart/2005/8/layout/process1"/>
    <dgm:cxn modelId="{5DBA9C87-9F97-4664-861B-B5918EBA29FC}" type="presOf" srcId="{CA8797EE-C61F-4FFC-A90A-33907B50778A}" destId="{1894CF91-79F0-437B-A0CA-871BEBBD8CB5}" srcOrd="1" destOrd="0" presId="urn:microsoft.com/office/officeart/2005/8/layout/process1"/>
    <dgm:cxn modelId="{47097C2E-5B00-4200-B5A3-DD0AEFFB6F89}" type="presOf" srcId="{3BF92E28-12D9-4C57-8ED9-8390E9824E45}" destId="{C1582DA7-5AAB-4356-B46A-7705E0B96270}" srcOrd="1" destOrd="0" presId="urn:microsoft.com/office/officeart/2005/8/layout/process1"/>
    <dgm:cxn modelId="{6B01E331-5149-46F3-B35A-D7C6D49500E9}" type="presParOf" srcId="{20B75EC6-CC76-424D-A07D-0F1C80D321C1}" destId="{F1FCB514-B5D5-434C-B252-7C7279D0FAD9}" srcOrd="0" destOrd="0" presId="urn:microsoft.com/office/officeart/2005/8/layout/process1"/>
    <dgm:cxn modelId="{53B2AF59-F49D-4B8C-8426-6314BD7248EC}" type="presParOf" srcId="{20B75EC6-CC76-424D-A07D-0F1C80D321C1}" destId="{3B93303B-C3FA-4ABE-AC65-B6C165A64655}" srcOrd="1" destOrd="0" presId="urn:microsoft.com/office/officeart/2005/8/layout/process1"/>
    <dgm:cxn modelId="{D93E5B60-8916-4A19-9C78-68CF84D9C020}" type="presParOf" srcId="{3B93303B-C3FA-4ABE-AC65-B6C165A64655}" destId="{1894CF91-79F0-437B-A0CA-871BEBBD8CB5}" srcOrd="0" destOrd="0" presId="urn:microsoft.com/office/officeart/2005/8/layout/process1"/>
    <dgm:cxn modelId="{61207CDB-39D7-4631-B75E-EF602DB5812A}" type="presParOf" srcId="{20B75EC6-CC76-424D-A07D-0F1C80D321C1}" destId="{47DC7685-15A6-4515-9539-563F7C8865BA}" srcOrd="2" destOrd="0" presId="urn:microsoft.com/office/officeart/2005/8/layout/process1"/>
    <dgm:cxn modelId="{5D5DA6F3-FC21-4219-AC65-F2911F3C0E56}" type="presParOf" srcId="{20B75EC6-CC76-424D-A07D-0F1C80D321C1}" destId="{DC1CF2C7-EA2A-4F9E-BAED-5330AACA2F6A}" srcOrd="3" destOrd="0" presId="urn:microsoft.com/office/officeart/2005/8/layout/process1"/>
    <dgm:cxn modelId="{9C711BB9-0707-4766-A030-3B415B0725C0}" type="presParOf" srcId="{DC1CF2C7-EA2A-4F9E-BAED-5330AACA2F6A}" destId="{C1582DA7-5AAB-4356-B46A-7705E0B96270}" srcOrd="0" destOrd="0" presId="urn:microsoft.com/office/officeart/2005/8/layout/process1"/>
    <dgm:cxn modelId="{38A8C3F5-FA7D-41F4-B370-95AE17E8D8E3}" type="presParOf" srcId="{20B75EC6-CC76-424D-A07D-0F1C80D321C1}" destId="{618934C8-FB2E-4CD2-B3E1-69A11CFA2601}" srcOrd="4" destOrd="0" presId="urn:microsoft.com/office/officeart/2005/8/layout/process1"/>
    <dgm:cxn modelId="{37944452-9C2D-4A93-AF31-CCEACE654BCA}" type="presParOf" srcId="{20B75EC6-CC76-424D-A07D-0F1C80D321C1}" destId="{892FA4AE-EF90-495B-BA1C-82E6F1F9688A}" srcOrd="5" destOrd="0" presId="urn:microsoft.com/office/officeart/2005/8/layout/process1"/>
    <dgm:cxn modelId="{CA4EA264-1260-45DD-8CC7-EAD83290FA4E}" type="presParOf" srcId="{892FA4AE-EF90-495B-BA1C-82E6F1F9688A}" destId="{1C7B1A1F-1692-4786-8656-190ED73228F2}" srcOrd="0" destOrd="0" presId="urn:microsoft.com/office/officeart/2005/8/layout/process1"/>
    <dgm:cxn modelId="{5D43ED03-98DE-4F69-9243-784851478A30}" type="presParOf" srcId="{20B75EC6-CC76-424D-A07D-0F1C80D321C1}" destId="{D89A2953-AD23-427C-B39D-3A91010C3D15}"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DC9676A-BE44-4BD5-B5E9-78EF3274284C}" type="doc">
      <dgm:prSet loTypeId="urn:microsoft.com/office/officeart/2005/8/layout/venn2" loCatId="relationship" qsTypeId="urn:microsoft.com/office/officeart/2005/8/quickstyle/simple1" qsCatId="simple" csTypeId="urn:microsoft.com/office/officeart/2005/8/colors/colorful1" csCatId="colorful" phldr="1"/>
      <dgm:spPr/>
      <dgm:t>
        <a:bodyPr/>
        <a:lstStyle/>
        <a:p>
          <a:endParaRPr lang="zh-CN" altLang="en-US"/>
        </a:p>
      </dgm:t>
    </dgm:pt>
    <dgm:pt modelId="{82818D1A-92AB-4F7A-A88D-13E96ACD8287}">
      <dgm:prSet phldrT="[文本]" custT="1"/>
      <dgm:spPr/>
      <dgm:t>
        <a:bodyPr/>
        <a:lstStyle/>
        <a:p>
          <a:r>
            <a:rPr lang="zh-CN" altLang="en-US" sz="2000" dirty="0" smtClean="0"/>
            <a:t>内部动机</a:t>
          </a:r>
          <a:endParaRPr lang="zh-CN" altLang="en-US" sz="2000" dirty="0"/>
        </a:p>
      </dgm:t>
    </dgm:pt>
    <dgm:pt modelId="{FFDBD214-C19D-4645-8303-26273F5E9147}" type="parTrans" cxnId="{C9753E0F-08DC-4189-AE20-25D0AB9A9057}">
      <dgm:prSet/>
      <dgm:spPr/>
      <dgm:t>
        <a:bodyPr/>
        <a:lstStyle/>
        <a:p>
          <a:endParaRPr lang="zh-CN" altLang="en-US"/>
        </a:p>
      </dgm:t>
    </dgm:pt>
    <dgm:pt modelId="{1A306016-2A51-4AF3-8A81-CA6E6100E460}" type="sibTrans" cxnId="{C9753E0F-08DC-4189-AE20-25D0AB9A9057}">
      <dgm:prSet/>
      <dgm:spPr/>
      <dgm:t>
        <a:bodyPr/>
        <a:lstStyle/>
        <a:p>
          <a:endParaRPr lang="zh-CN" altLang="en-US"/>
        </a:p>
      </dgm:t>
    </dgm:pt>
    <dgm:pt modelId="{1AFF7F1A-4831-4FC6-B41A-1B2065667D0C}">
      <dgm:prSet phldrT="[文本]" custT="1"/>
      <dgm:spPr/>
      <dgm:t>
        <a:bodyPr/>
        <a:lstStyle/>
        <a:p>
          <a:r>
            <a:rPr lang="zh-CN" altLang="en-US" sz="2000" dirty="0" smtClean="0"/>
            <a:t>外部动机</a:t>
          </a:r>
          <a:endParaRPr lang="zh-CN" altLang="en-US" sz="2000" dirty="0"/>
        </a:p>
      </dgm:t>
    </dgm:pt>
    <dgm:pt modelId="{B7FDAEA4-C866-4F34-8B8B-FD7E01A1A828}" type="parTrans" cxnId="{5A6D7707-3997-4BC8-B625-A27F722F4289}">
      <dgm:prSet/>
      <dgm:spPr/>
      <dgm:t>
        <a:bodyPr/>
        <a:lstStyle/>
        <a:p>
          <a:endParaRPr lang="zh-CN" altLang="en-US"/>
        </a:p>
      </dgm:t>
    </dgm:pt>
    <dgm:pt modelId="{7DB02A63-4986-48BD-A8E8-5DE86B6A27DA}" type="sibTrans" cxnId="{5A6D7707-3997-4BC8-B625-A27F722F4289}">
      <dgm:prSet/>
      <dgm:spPr/>
      <dgm:t>
        <a:bodyPr/>
        <a:lstStyle/>
        <a:p>
          <a:endParaRPr lang="zh-CN" altLang="en-US"/>
        </a:p>
      </dgm:t>
    </dgm:pt>
    <dgm:pt modelId="{ACAF0CBF-7DEA-42B3-8FB4-54D3088B8590}" type="pres">
      <dgm:prSet presAssocID="{FDC9676A-BE44-4BD5-B5E9-78EF3274284C}" presName="Name0" presStyleCnt="0">
        <dgm:presLayoutVars>
          <dgm:chMax val="7"/>
          <dgm:resizeHandles val="exact"/>
        </dgm:presLayoutVars>
      </dgm:prSet>
      <dgm:spPr/>
    </dgm:pt>
    <dgm:pt modelId="{61453374-7BB4-4E38-8E50-C1A0DF149628}" type="pres">
      <dgm:prSet presAssocID="{FDC9676A-BE44-4BD5-B5E9-78EF3274284C}" presName="comp1" presStyleCnt="0"/>
      <dgm:spPr/>
    </dgm:pt>
    <dgm:pt modelId="{E63FB9E7-EA8C-4A36-82FF-00CC50DE5D8F}" type="pres">
      <dgm:prSet presAssocID="{FDC9676A-BE44-4BD5-B5E9-78EF3274284C}" presName="circle1" presStyleLbl="node1" presStyleIdx="0" presStyleCnt="2"/>
      <dgm:spPr/>
    </dgm:pt>
    <dgm:pt modelId="{61F53F1E-CD5A-485F-BDA5-ED86A59E84FA}" type="pres">
      <dgm:prSet presAssocID="{FDC9676A-BE44-4BD5-B5E9-78EF3274284C}" presName="c1text" presStyleLbl="node1" presStyleIdx="0" presStyleCnt="2">
        <dgm:presLayoutVars>
          <dgm:bulletEnabled val="1"/>
        </dgm:presLayoutVars>
      </dgm:prSet>
      <dgm:spPr/>
    </dgm:pt>
    <dgm:pt modelId="{495D007C-2E57-4068-A307-86662E9BCD61}" type="pres">
      <dgm:prSet presAssocID="{FDC9676A-BE44-4BD5-B5E9-78EF3274284C}" presName="comp2" presStyleCnt="0"/>
      <dgm:spPr/>
    </dgm:pt>
    <dgm:pt modelId="{D6E733C2-62C7-49E8-82EC-60879EB1D711}" type="pres">
      <dgm:prSet presAssocID="{FDC9676A-BE44-4BD5-B5E9-78EF3274284C}" presName="circle2" presStyleLbl="node1" presStyleIdx="1" presStyleCnt="2" custScaleX="83790" custScaleY="83790" custLinFactNeighborY="8760"/>
      <dgm:spPr/>
    </dgm:pt>
    <dgm:pt modelId="{653511CA-7D15-4BD7-9339-376901AA4251}" type="pres">
      <dgm:prSet presAssocID="{FDC9676A-BE44-4BD5-B5E9-78EF3274284C}" presName="c2text" presStyleLbl="node1" presStyleIdx="1" presStyleCnt="2">
        <dgm:presLayoutVars>
          <dgm:bulletEnabled val="1"/>
        </dgm:presLayoutVars>
      </dgm:prSet>
      <dgm:spPr/>
    </dgm:pt>
  </dgm:ptLst>
  <dgm:cxnLst>
    <dgm:cxn modelId="{6EAFACA0-E38D-4B4B-A52A-4444CE41F607}" type="presOf" srcId="{82818D1A-92AB-4F7A-A88D-13E96ACD8287}" destId="{E63FB9E7-EA8C-4A36-82FF-00CC50DE5D8F}" srcOrd="0" destOrd="0" presId="urn:microsoft.com/office/officeart/2005/8/layout/venn2"/>
    <dgm:cxn modelId="{3ED6C21B-FE3B-458D-94AB-983C016D40A9}" type="presOf" srcId="{FDC9676A-BE44-4BD5-B5E9-78EF3274284C}" destId="{ACAF0CBF-7DEA-42B3-8FB4-54D3088B8590}" srcOrd="0" destOrd="0" presId="urn:microsoft.com/office/officeart/2005/8/layout/venn2"/>
    <dgm:cxn modelId="{5A6D7707-3997-4BC8-B625-A27F722F4289}" srcId="{FDC9676A-BE44-4BD5-B5E9-78EF3274284C}" destId="{1AFF7F1A-4831-4FC6-B41A-1B2065667D0C}" srcOrd="1" destOrd="0" parTransId="{B7FDAEA4-C866-4F34-8B8B-FD7E01A1A828}" sibTransId="{7DB02A63-4986-48BD-A8E8-5DE86B6A27DA}"/>
    <dgm:cxn modelId="{C9753E0F-08DC-4189-AE20-25D0AB9A9057}" srcId="{FDC9676A-BE44-4BD5-B5E9-78EF3274284C}" destId="{82818D1A-92AB-4F7A-A88D-13E96ACD8287}" srcOrd="0" destOrd="0" parTransId="{FFDBD214-C19D-4645-8303-26273F5E9147}" sibTransId="{1A306016-2A51-4AF3-8A81-CA6E6100E460}"/>
    <dgm:cxn modelId="{16FEE1D1-D45C-4500-B9F9-97A25830EC42}" type="presOf" srcId="{1AFF7F1A-4831-4FC6-B41A-1B2065667D0C}" destId="{D6E733C2-62C7-49E8-82EC-60879EB1D711}" srcOrd="0" destOrd="0" presId="urn:microsoft.com/office/officeart/2005/8/layout/venn2"/>
    <dgm:cxn modelId="{3FFBD470-2BB5-4092-BCE3-9729950DFC57}" type="presOf" srcId="{1AFF7F1A-4831-4FC6-B41A-1B2065667D0C}" destId="{653511CA-7D15-4BD7-9339-376901AA4251}" srcOrd="1" destOrd="0" presId="urn:microsoft.com/office/officeart/2005/8/layout/venn2"/>
    <dgm:cxn modelId="{ECFDF94B-6D84-4CAB-817B-ABED94C7B7E2}" type="presOf" srcId="{82818D1A-92AB-4F7A-A88D-13E96ACD8287}" destId="{61F53F1E-CD5A-485F-BDA5-ED86A59E84FA}" srcOrd="1" destOrd="0" presId="urn:microsoft.com/office/officeart/2005/8/layout/venn2"/>
    <dgm:cxn modelId="{D28BA39C-09CB-4E6B-ACA8-56D2F1EA50A2}" type="presParOf" srcId="{ACAF0CBF-7DEA-42B3-8FB4-54D3088B8590}" destId="{61453374-7BB4-4E38-8E50-C1A0DF149628}" srcOrd="0" destOrd="0" presId="urn:microsoft.com/office/officeart/2005/8/layout/venn2"/>
    <dgm:cxn modelId="{7CCC0FD1-3577-4F15-9EA0-6AB16CC9BCFC}" type="presParOf" srcId="{61453374-7BB4-4E38-8E50-C1A0DF149628}" destId="{E63FB9E7-EA8C-4A36-82FF-00CC50DE5D8F}" srcOrd="0" destOrd="0" presId="urn:microsoft.com/office/officeart/2005/8/layout/venn2"/>
    <dgm:cxn modelId="{5ECCD880-DBE4-46F7-BB1B-69FC36BDCE46}" type="presParOf" srcId="{61453374-7BB4-4E38-8E50-C1A0DF149628}" destId="{61F53F1E-CD5A-485F-BDA5-ED86A59E84FA}" srcOrd="1" destOrd="0" presId="urn:microsoft.com/office/officeart/2005/8/layout/venn2"/>
    <dgm:cxn modelId="{0ABF638F-1B36-421A-B008-5AE9A7A2FE76}" type="presParOf" srcId="{ACAF0CBF-7DEA-42B3-8FB4-54D3088B8590}" destId="{495D007C-2E57-4068-A307-86662E9BCD61}" srcOrd="1" destOrd="0" presId="urn:microsoft.com/office/officeart/2005/8/layout/venn2"/>
    <dgm:cxn modelId="{7F3FDDF8-1E58-42D5-A674-3378F4E43AD6}" type="presParOf" srcId="{495D007C-2E57-4068-A307-86662E9BCD61}" destId="{D6E733C2-62C7-49E8-82EC-60879EB1D711}" srcOrd="0" destOrd="0" presId="urn:microsoft.com/office/officeart/2005/8/layout/venn2"/>
    <dgm:cxn modelId="{666F292E-141E-4507-91AE-5096317B209C}" type="presParOf" srcId="{495D007C-2E57-4068-A307-86662E9BCD61}" destId="{653511CA-7D15-4BD7-9339-376901AA4251}"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B64B125-00B3-44E9-B3F8-911AEE35D71B}" type="doc">
      <dgm:prSet loTypeId="urn:microsoft.com/office/officeart/2008/layout/RadialCluster" loCatId="relationship" qsTypeId="urn:microsoft.com/office/officeart/2005/8/quickstyle/simple1" qsCatId="simple" csTypeId="urn:microsoft.com/office/officeart/2005/8/colors/colorful2" csCatId="colorful" phldr="1"/>
      <dgm:spPr/>
      <dgm:t>
        <a:bodyPr/>
        <a:lstStyle/>
        <a:p>
          <a:endParaRPr lang="zh-CN" altLang="en-US"/>
        </a:p>
      </dgm:t>
    </dgm:pt>
    <dgm:pt modelId="{B3D9B50F-86EF-42DC-BCF9-3D91F9BB75D5}">
      <dgm:prSet phldrT="[文本]"/>
      <dgm:spPr/>
      <dgm:t>
        <a:bodyPr/>
        <a:lstStyle/>
        <a:p>
          <a:r>
            <a:rPr lang="zh-CN" altLang="en-US" dirty="0" smtClean="0"/>
            <a:t>参与</a:t>
          </a:r>
          <a:endParaRPr lang="zh-CN" altLang="en-US" dirty="0"/>
        </a:p>
      </dgm:t>
    </dgm:pt>
    <dgm:pt modelId="{3C2A79B6-8A7D-492D-A8E8-18A13115E018}" type="parTrans" cxnId="{F3F280F5-801D-4C87-B41E-7BA7957B1D15}">
      <dgm:prSet/>
      <dgm:spPr/>
      <dgm:t>
        <a:bodyPr/>
        <a:lstStyle/>
        <a:p>
          <a:endParaRPr lang="zh-CN" altLang="en-US"/>
        </a:p>
      </dgm:t>
    </dgm:pt>
    <dgm:pt modelId="{043149C7-E377-43E1-92BD-4D27676E9149}" type="sibTrans" cxnId="{F3F280F5-801D-4C87-B41E-7BA7957B1D15}">
      <dgm:prSet/>
      <dgm:spPr/>
      <dgm:t>
        <a:bodyPr/>
        <a:lstStyle/>
        <a:p>
          <a:endParaRPr lang="zh-CN" altLang="en-US"/>
        </a:p>
      </dgm:t>
    </dgm:pt>
    <dgm:pt modelId="{EEEC3CDD-6B0D-4EF5-8D8D-3B8FF319CA45}">
      <dgm:prSet phldrT="[文本]"/>
      <dgm:spPr/>
      <dgm:t>
        <a:bodyPr/>
        <a:lstStyle/>
        <a:p>
          <a:r>
            <a:rPr lang="zh-CN" altLang="en-US" dirty="0" smtClean="0"/>
            <a:t>行为</a:t>
          </a:r>
          <a:endParaRPr lang="zh-CN" altLang="en-US" dirty="0"/>
        </a:p>
      </dgm:t>
    </dgm:pt>
    <dgm:pt modelId="{4D82A57B-CAD1-45E4-815C-3D763E749662}" type="parTrans" cxnId="{3BC5D014-7B5D-455D-84CD-49A9D9137E5F}">
      <dgm:prSet/>
      <dgm:spPr/>
      <dgm:t>
        <a:bodyPr/>
        <a:lstStyle/>
        <a:p>
          <a:endParaRPr lang="zh-CN" altLang="en-US"/>
        </a:p>
      </dgm:t>
    </dgm:pt>
    <dgm:pt modelId="{2C07B172-7B84-431A-ABCD-7DDF12CB32AA}" type="sibTrans" cxnId="{3BC5D014-7B5D-455D-84CD-49A9D9137E5F}">
      <dgm:prSet/>
      <dgm:spPr/>
      <dgm:t>
        <a:bodyPr/>
        <a:lstStyle/>
        <a:p>
          <a:endParaRPr lang="zh-CN" altLang="en-US"/>
        </a:p>
      </dgm:t>
    </dgm:pt>
    <dgm:pt modelId="{D8EC8313-095B-4AE1-8CFF-11DB5D44C518}">
      <dgm:prSet phldrT="[文本]"/>
      <dgm:spPr/>
      <dgm:t>
        <a:bodyPr/>
        <a:lstStyle/>
        <a:p>
          <a:r>
            <a:rPr lang="zh-CN" altLang="en-US" dirty="0" smtClean="0"/>
            <a:t>情感</a:t>
          </a:r>
          <a:endParaRPr lang="zh-CN" altLang="en-US" dirty="0"/>
        </a:p>
      </dgm:t>
    </dgm:pt>
    <dgm:pt modelId="{0B1273CC-93D6-4BCD-93BB-77890BACB086}" type="parTrans" cxnId="{DBFB5D16-E350-4EE9-8515-829CEA288E71}">
      <dgm:prSet/>
      <dgm:spPr/>
      <dgm:t>
        <a:bodyPr/>
        <a:lstStyle/>
        <a:p>
          <a:endParaRPr lang="zh-CN" altLang="en-US"/>
        </a:p>
      </dgm:t>
    </dgm:pt>
    <dgm:pt modelId="{D1C8F899-EDAD-48AB-B955-92895BBBC622}" type="sibTrans" cxnId="{DBFB5D16-E350-4EE9-8515-829CEA288E71}">
      <dgm:prSet/>
      <dgm:spPr/>
      <dgm:t>
        <a:bodyPr/>
        <a:lstStyle/>
        <a:p>
          <a:endParaRPr lang="zh-CN" altLang="en-US"/>
        </a:p>
      </dgm:t>
    </dgm:pt>
    <dgm:pt modelId="{C195D6A1-5045-4A12-B126-B10E23D8BC16}">
      <dgm:prSet phldrT="[文本]"/>
      <dgm:spPr/>
      <dgm:t>
        <a:bodyPr/>
        <a:lstStyle/>
        <a:p>
          <a:r>
            <a:rPr lang="zh-CN" altLang="en-US" dirty="0" smtClean="0"/>
            <a:t>认知</a:t>
          </a:r>
          <a:endParaRPr lang="zh-CN" altLang="en-US" dirty="0"/>
        </a:p>
      </dgm:t>
    </dgm:pt>
    <dgm:pt modelId="{DBD876BE-8E9D-4337-ABF2-6258BAF96165}" type="parTrans" cxnId="{B15995BD-A6C7-4143-80FA-73AB21C46DED}">
      <dgm:prSet/>
      <dgm:spPr/>
      <dgm:t>
        <a:bodyPr/>
        <a:lstStyle/>
        <a:p>
          <a:endParaRPr lang="zh-CN" altLang="en-US"/>
        </a:p>
      </dgm:t>
    </dgm:pt>
    <dgm:pt modelId="{037637B5-BA9E-4061-AA42-1F3C3B8A0BD8}" type="sibTrans" cxnId="{B15995BD-A6C7-4143-80FA-73AB21C46DED}">
      <dgm:prSet/>
      <dgm:spPr/>
      <dgm:t>
        <a:bodyPr/>
        <a:lstStyle/>
        <a:p>
          <a:endParaRPr lang="zh-CN" altLang="en-US"/>
        </a:p>
      </dgm:t>
    </dgm:pt>
    <dgm:pt modelId="{3EC7CAA7-F7EA-4CFD-ADE4-A1931451068B}" type="pres">
      <dgm:prSet presAssocID="{0B64B125-00B3-44E9-B3F8-911AEE35D71B}" presName="Name0" presStyleCnt="0">
        <dgm:presLayoutVars>
          <dgm:chMax val="1"/>
          <dgm:chPref val="1"/>
          <dgm:dir/>
          <dgm:animOne val="branch"/>
          <dgm:animLvl val="lvl"/>
        </dgm:presLayoutVars>
      </dgm:prSet>
      <dgm:spPr/>
    </dgm:pt>
    <dgm:pt modelId="{3FDA8C98-C1FA-4379-832A-DC144555B4CA}" type="pres">
      <dgm:prSet presAssocID="{B3D9B50F-86EF-42DC-BCF9-3D91F9BB75D5}" presName="singleCycle" presStyleCnt="0"/>
      <dgm:spPr/>
    </dgm:pt>
    <dgm:pt modelId="{ABFC8FBC-FD99-43BA-B9F0-00ACD46563C8}" type="pres">
      <dgm:prSet presAssocID="{B3D9B50F-86EF-42DC-BCF9-3D91F9BB75D5}" presName="singleCenter" presStyleLbl="node1" presStyleIdx="0" presStyleCnt="4">
        <dgm:presLayoutVars>
          <dgm:chMax val="7"/>
          <dgm:chPref val="7"/>
        </dgm:presLayoutVars>
      </dgm:prSet>
      <dgm:spPr/>
    </dgm:pt>
    <dgm:pt modelId="{5C883610-51F7-4DED-AF9E-C667A4F71FE9}" type="pres">
      <dgm:prSet presAssocID="{4D82A57B-CAD1-45E4-815C-3D763E749662}" presName="Name56" presStyleLbl="parChTrans1D2" presStyleIdx="0" presStyleCnt="3"/>
      <dgm:spPr/>
    </dgm:pt>
    <dgm:pt modelId="{83672280-C863-4838-A0CE-881831056E2C}" type="pres">
      <dgm:prSet presAssocID="{EEEC3CDD-6B0D-4EF5-8D8D-3B8FF319CA45}" presName="text0" presStyleLbl="node1" presStyleIdx="1" presStyleCnt="4">
        <dgm:presLayoutVars>
          <dgm:bulletEnabled val="1"/>
        </dgm:presLayoutVars>
      </dgm:prSet>
      <dgm:spPr/>
    </dgm:pt>
    <dgm:pt modelId="{7E7EFF8F-F94B-4493-B8D8-72828985B25C}" type="pres">
      <dgm:prSet presAssocID="{0B1273CC-93D6-4BCD-93BB-77890BACB086}" presName="Name56" presStyleLbl="parChTrans1D2" presStyleIdx="1" presStyleCnt="3"/>
      <dgm:spPr/>
    </dgm:pt>
    <dgm:pt modelId="{68183586-3292-4EE6-A521-A5106AF1D3BA}" type="pres">
      <dgm:prSet presAssocID="{D8EC8313-095B-4AE1-8CFF-11DB5D44C518}" presName="text0" presStyleLbl="node1" presStyleIdx="2" presStyleCnt="4">
        <dgm:presLayoutVars>
          <dgm:bulletEnabled val="1"/>
        </dgm:presLayoutVars>
      </dgm:prSet>
      <dgm:spPr/>
    </dgm:pt>
    <dgm:pt modelId="{A7EB6D24-CFC4-4300-9F75-77E9A6D79882}" type="pres">
      <dgm:prSet presAssocID="{DBD876BE-8E9D-4337-ABF2-6258BAF96165}" presName="Name56" presStyleLbl="parChTrans1D2" presStyleIdx="2" presStyleCnt="3"/>
      <dgm:spPr/>
    </dgm:pt>
    <dgm:pt modelId="{228DA325-BD80-4EDA-8216-C7FBA95B74B4}" type="pres">
      <dgm:prSet presAssocID="{C195D6A1-5045-4A12-B126-B10E23D8BC16}" presName="text0" presStyleLbl="node1" presStyleIdx="3" presStyleCnt="4">
        <dgm:presLayoutVars>
          <dgm:bulletEnabled val="1"/>
        </dgm:presLayoutVars>
      </dgm:prSet>
      <dgm:spPr/>
    </dgm:pt>
  </dgm:ptLst>
  <dgm:cxnLst>
    <dgm:cxn modelId="{99008E5B-38AE-463B-9303-CF1874E61E7F}" type="presOf" srcId="{0B1273CC-93D6-4BCD-93BB-77890BACB086}" destId="{7E7EFF8F-F94B-4493-B8D8-72828985B25C}" srcOrd="0" destOrd="0" presId="urn:microsoft.com/office/officeart/2008/layout/RadialCluster"/>
    <dgm:cxn modelId="{F3F280F5-801D-4C87-B41E-7BA7957B1D15}" srcId="{0B64B125-00B3-44E9-B3F8-911AEE35D71B}" destId="{B3D9B50F-86EF-42DC-BCF9-3D91F9BB75D5}" srcOrd="0" destOrd="0" parTransId="{3C2A79B6-8A7D-492D-A8E8-18A13115E018}" sibTransId="{043149C7-E377-43E1-92BD-4D27676E9149}"/>
    <dgm:cxn modelId="{3BC5D014-7B5D-455D-84CD-49A9D9137E5F}" srcId="{B3D9B50F-86EF-42DC-BCF9-3D91F9BB75D5}" destId="{EEEC3CDD-6B0D-4EF5-8D8D-3B8FF319CA45}" srcOrd="0" destOrd="0" parTransId="{4D82A57B-CAD1-45E4-815C-3D763E749662}" sibTransId="{2C07B172-7B84-431A-ABCD-7DDF12CB32AA}"/>
    <dgm:cxn modelId="{BBAA7CAC-8D50-482C-9C67-ECDB6690F4CA}" type="presOf" srcId="{B3D9B50F-86EF-42DC-BCF9-3D91F9BB75D5}" destId="{ABFC8FBC-FD99-43BA-B9F0-00ACD46563C8}" srcOrd="0" destOrd="0" presId="urn:microsoft.com/office/officeart/2008/layout/RadialCluster"/>
    <dgm:cxn modelId="{C3B783F7-9333-4D69-8F1F-1A8C33C29FB8}" type="presOf" srcId="{DBD876BE-8E9D-4337-ABF2-6258BAF96165}" destId="{A7EB6D24-CFC4-4300-9F75-77E9A6D79882}" srcOrd="0" destOrd="0" presId="urn:microsoft.com/office/officeart/2008/layout/RadialCluster"/>
    <dgm:cxn modelId="{233E051B-4595-4FDF-A03E-6E22F0609863}" type="presOf" srcId="{C195D6A1-5045-4A12-B126-B10E23D8BC16}" destId="{228DA325-BD80-4EDA-8216-C7FBA95B74B4}" srcOrd="0" destOrd="0" presId="urn:microsoft.com/office/officeart/2008/layout/RadialCluster"/>
    <dgm:cxn modelId="{55B02729-8883-4216-B184-02F8A792A3CC}" type="presOf" srcId="{4D82A57B-CAD1-45E4-815C-3D763E749662}" destId="{5C883610-51F7-4DED-AF9E-C667A4F71FE9}" srcOrd="0" destOrd="0" presId="urn:microsoft.com/office/officeart/2008/layout/RadialCluster"/>
    <dgm:cxn modelId="{E3DA2717-1F03-4E2B-B805-0D68312E1792}" type="presOf" srcId="{EEEC3CDD-6B0D-4EF5-8D8D-3B8FF319CA45}" destId="{83672280-C863-4838-A0CE-881831056E2C}" srcOrd="0" destOrd="0" presId="urn:microsoft.com/office/officeart/2008/layout/RadialCluster"/>
    <dgm:cxn modelId="{DBFB5D16-E350-4EE9-8515-829CEA288E71}" srcId="{B3D9B50F-86EF-42DC-BCF9-3D91F9BB75D5}" destId="{D8EC8313-095B-4AE1-8CFF-11DB5D44C518}" srcOrd="1" destOrd="0" parTransId="{0B1273CC-93D6-4BCD-93BB-77890BACB086}" sibTransId="{D1C8F899-EDAD-48AB-B955-92895BBBC622}"/>
    <dgm:cxn modelId="{B15995BD-A6C7-4143-80FA-73AB21C46DED}" srcId="{B3D9B50F-86EF-42DC-BCF9-3D91F9BB75D5}" destId="{C195D6A1-5045-4A12-B126-B10E23D8BC16}" srcOrd="2" destOrd="0" parTransId="{DBD876BE-8E9D-4337-ABF2-6258BAF96165}" sibTransId="{037637B5-BA9E-4061-AA42-1F3C3B8A0BD8}"/>
    <dgm:cxn modelId="{B34AB16E-EC6C-47B1-8287-77B65DACC541}" type="presOf" srcId="{0B64B125-00B3-44E9-B3F8-911AEE35D71B}" destId="{3EC7CAA7-F7EA-4CFD-ADE4-A1931451068B}" srcOrd="0" destOrd="0" presId="urn:microsoft.com/office/officeart/2008/layout/RadialCluster"/>
    <dgm:cxn modelId="{E0BDCB96-3BA2-4758-A6BA-4BF802840F5E}" type="presOf" srcId="{D8EC8313-095B-4AE1-8CFF-11DB5D44C518}" destId="{68183586-3292-4EE6-A521-A5106AF1D3BA}" srcOrd="0" destOrd="0" presId="urn:microsoft.com/office/officeart/2008/layout/RadialCluster"/>
    <dgm:cxn modelId="{EC804A12-21B9-4E25-A4C3-B9BC82B319C6}" type="presParOf" srcId="{3EC7CAA7-F7EA-4CFD-ADE4-A1931451068B}" destId="{3FDA8C98-C1FA-4379-832A-DC144555B4CA}" srcOrd="0" destOrd="0" presId="urn:microsoft.com/office/officeart/2008/layout/RadialCluster"/>
    <dgm:cxn modelId="{77F83FCA-EE72-4619-98CE-352BAA266C6F}" type="presParOf" srcId="{3FDA8C98-C1FA-4379-832A-DC144555B4CA}" destId="{ABFC8FBC-FD99-43BA-B9F0-00ACD46563C8}" srcOrd="0" destOrd="0" presId="urn:microsoft.com/office/officeart/2008/layout/RadialCluster"/>
    <dgm:cxn modelId="{C72F9348-D571-41CA-A0BE-07B98CCF7A10}" type="presParOf" srcId="{3FDA8C98-C1FA-4379-832A-DC144555B4CA}" destId="{5C883610-51F7-4DED-AF9E-C667A4F71FE9}" srcOrd="1" destOrd="0" presId="urn:microsoft.com/office/officeart/2008/layout/RadialCluster"/>
    <dgm:cxn modelId="{54F7E2D8-DE3F-4BEE-B639-0EAFC7070649}" type="presParOf" srcId="{3FDA8C98-C1FA-4379-832A-DC144555B4CA}" destId="{83672280-C863-4838-A0CE-881831056E2C}" srcOrd="2" destOrd="0" presId="urn:microsoft.com/office/officeart/2008/layout/RadialCluster"/>
    <dgm:cxn modelId="{6673A1A4-66B0-467B-9EAF-441547DB79E2}" type="presParOf" srcId="{3FDA8C98-C1FA-4379-832A-DC144555B4CA}" destId="{7E7EFF8F-F94B-4493-B8D8-72828985B25C}" srcOrd="3" destOrd="0" presId="urn:microsoft.com/office/officeart/2008/layout/RadialCluster"/>
    <dgm:cxn modelId="{4BDA7714-6D40-4449-9E1B-710D6829ADF7}" type="presParOf" srcId="{3FDA8C98-C1FA-4379-832A-DC144555B4CA}" destId="{68183586-3292-4EE6-A521-A5106AF1D3BA}" srcOrd="4" destOrd="0" presId="urn:microsoft.com/office/officeart/2008/layout/RadialCluster"/>
    <dgm:cxn modelId="{0BE11510-EDE0-4B80-AA05-86BA19A96FBF}" type="presParOf" srcId="{3FDA8C98-C1FA-4379-832A-DC144555B4CA}" destId="{A7EB6D24-CFC4-4300-9F75-77E9A6D79882}" srcOrd="5" destOrd="0" presId="urn:microsoft.com/office/officeart/2008/layout/RadialCluster"/>
    <dgm:cxn modelId="{C63F5896-E259-4F5F-9CDD-A2E7874B77F3}" type="presParOf" srcId="{3FDA8C98-C1FA-4379-832A-DC144555B4CA}" destId="{228DA325-BD80-4EDA-8216-C7FBA95B74B4}"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D1C069B-1DBF-4939-ADED-1FE84BC20F3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zh-CN" altLang="en-US"/>
        </a:p>
      </dgm:t>
    </dgm:pt>
    <dgm:pt modelId="{B13FDDC6-BDAB-4F29-A087-353ED87833AA}">
      <dgm:prSet phldrT="[文本]"/>
      <dgm:spPr/>
      <dgm:t>
        <a:bodyPr/>
        <a:lstStyle/>
        <a:p>
          <a:r>
            <a:rPr lang="zh-CN" altLang="en-US" dirty="0" smtClean="0"/>
            <a:t>支持内容</a:t>
          </a:r>
          <a:r>
            <a:rPr lang="zh-CN" altLang="en-US" dirty="0" smtClean="0"/>
            <a:t>通知交互</a:t>
          </a:r>
          <a:endParaRPr lang="zh-CN" altLang="en-US" dirty="0"/>
        </a:p>
      </dgm:t>
    </dgm:pt>
    <dgm:pt modelId="{4442442A-02D5-4B3C-8E27-EF74989395CE}" type="parTrans" cxnId="{FD6CEA5B-320A-4765-8C2B-4901469A10A2}">
      <dgm:prSet/>
      <dgm:spPr/>
      <dgm:t>
        <a:bodyPr/>
        <a:lstStyle/>
        <a:p>
          <a:endParaRPr lang="zh-CN" altLang="en-US"/>
        </a:p>
      </dgm:t>
    </dgm:pt>
    <dgm:pt modelId="{C96CD754-CD21-4F4A-B13C-9FA90786D0F4}" type="sibTrans" cxnId="{FD6CEA5B-320A-4765-8C2B-4901469A10A2}">
      <dgm:prSet/>
      <dgm:spPr/>
      <dgm:t>
        <a:bodyPr/>
        <a:lstStyle/>
        <a:p>
          <a:endParaRPr lang="zh-CN" altLang="en-US"/>
        </a:p>
      </dgm:t>
    </dgm:pt>
    <dgm:pt modelId="{9765AACE-F5A6-402A-BB26-110700726CB1}">
      <dgm:prSet phldrT="[文本]"/>
      <dgm:spPr/>
      <dgm:t>
        <a:bodyPr/>
        <a:lstStyle/>
        <a:p>
          <a:r>
            <a:rPr lang="zh-CN" altLang="en-US" dirty="0" smtClean="0"/>
            <a:t>提供和规律性内容交互的脚手架</a:t>
          </a:r>
          <a:endParaRPr lang="zh-CN" altLang="en-US" dirty="0"/>
        </a:p>
      </dgm:t>
    </dgm:pt>
    <dgm:pt modelId="{A8AA99D3-4234-4003-8837-37894883BA43}" type="parTrans" cxnId="{F66B24C1-8FF5-495D-A9E4-D497AEAECB4C}">
      <dgm:prSet/>
      <dgm:spPr/>
      <dgm:t>
        <a:bodyPr/>
        <a:lstStyle/>
        <a:p>
          <a:endParaRPr lang="zh-CN" altLang="en-US"/>
        </a:p>
      </dgm:t>
    </dgm:pt>
    <dgm:pt modelId="{ECCF2E18-C51E-48B8-BCD7-E12D5F2C6B37}" type="sibTrans" cxnId="{F66B24C1-8FF5-495D-A9E4-D497AEAECB4C}">
      <dgm:prSet/>
      <dgm:spPr/>
      <dgm:t>
        <a:bodyPr/>
        <a:lstStyle/>
        <a:p>
          <a:endParaRPr lang="zh-CN" altLang="en-US"/>
        </a:p>
      </dgm:t>
    </dgm:pt>
    <dgm:pt modelId="{A1801391-9D4B-4D3A-9D95-F31E1EBE08EE}" type="pres">
      <dgm:prSet presAssocID="{9D1C069B-1DBF-4939-ADED-1FE84BC20F39}" presName="linear" presStyleCnt="0">
        <dgm:presLayoutVars>
          <dgm:dir/>
          <dgm:animLvl val="lvl"/>
          <dgm:resizeHandles val="exact"/>
        </dgm:presLayoutVars>
      </dgm:prSet>
      <dgm:spPr/>
    </dgm:pt>
    <dgm:pt modelId="{F1C47A35-2389-4381-8091-DB04130B3F4E}" type="pres">
      <dgm:prSet presAssocID="{B13FDDC6-BDAB-4F29-A087-353ED87833AA}" presName="parentLin" presStyleCnt="0"/>
      <dgm:spPr/>
    </dgm:pt>
    <dgm:pt modelId="{4B50A2D3-CA6A-46DA-9E08-25B216E73BEE}" type="pres">
      <dgm:prSet presAssocID="{B13FDDC6-BDAB-4F29-A087-353ED87833AA}" presName="parentLeftMargin" presStyleLbl="node1" presStyleIdx="0" presStyleCnt="2"/>
      <dgm:spPr/>
    </dgm:pt>
    <dgm:pt modelId="{AB9FDA24-580C-4D5F-8D3C-A07A6F08F7A3}" type="pres">
      <dgm:prSet presAssocID="{B13FDDC6-BDAB-4F29-A087-353ED87833AA}" presName="parentText" presStyleLbl="node1" presStyleIdx="0" presStyleCnt="2">
        <dgm:presLayoutVars>
          <dgm:chMax val="0"/>
          <dgm:bulletEnabled val="1"/>
        </dgm:presLayoutVars>
      </dgm:prSet>
      <dgm:spPr/>
      <dgm:t>
        <a:bodyPr/>
        <a:lstStyle/>
        <a:p>
          <a:endParaRPr lang="zh-CN" altLang="en-US"/>
        </a:p>
      </dgm:t>
    </dgm:pt>
    <dgm:pt modelId="{B1CF7C0C-C126-4A80-A8A1-C5AF452F76E7}" type="pres">
      <dgm:prSet presAssocID="{B13FDDC6-BDAB-4F29-A087-353ED87833AA}" presName="negativeSpace" presStyleCnt="0"/>
      <dgm:spPr/>
    </dgm:pt>
    <dgm:pt modelId="{34DBC701-EC11-4DAC-95CD-E9C03436BBD2}" type="pres">
      <dgm:prSet presAssocID="{B13FDDC6-BDAB-4F29-A087-353ED87833AA}" presName="childText" presStyleLbl="conFgAcc1" presStyleIdx="0" presStyleCnt="2">
        <dgm:presLayoutVars>
          <dgm:bulletEnabled val="1"/>
        </dgm:presLayoutVars>
      </dgm:prSet>
      <dgm:spPr/>
      <dgm:t>
        <a:bodyPr/>
        <a:lstStyle/>
        <a:p>
          <a:endParaRPr lang="zh-CN" altLang="en-US"/>
        </a:p>
      </dgm:t>
    </dgm:pt>
    <dgm:pt modelId="{C4ECB8EE-DA56-4F52-A606-B0722C787C0F}" type="pres">
      <dgm:prSet presAssocID="{C96CD754-CD21-4F4A-B13C-9FA90786D0F4}" presName="spaceBetweenRectangles" presStyleCnt="0"/>
      <dgm:spPr/>
    </dgm:pt>
    <dgm:pt modelId="{8CDE00B5-8ED0-433E-9392-6F8BBF09B453}" type="pres">
      <dgm:prSet presAssocID="{9765AACE-F5A6-402A-BB26-110700726CB1}" presName="parentLin" presStyleCnt="0"/>
      <dgm:spPr/>
    </dgm:pt>
    <dgm:pt modelId="{1244D382-AAC0-4933-8706-1F53F9A5B51B}" type="pres">
      <dgm:prSet presAssocID="{9765AACE-F5A6-402A-BB26-110700726CB1}" presName="parentLeftMargin" presStyleLbl="node1" presStyleIdx="0" presStyleCnt="2"/>
      <dgm:spPr/>
    </dgm:pt>
    <dgm:pt modelId="{D9B765AD-5A45-49ED-8A9E-ED4607311377}" type="pres">
      <dgm:prSet presAssocID="{9765AACE-F5A6-402A-BB26-110700726CB1}" presName="parentText" presStyleLbl="node1" presStyleIdx="1" presStyleCnt="2">
        <dgm:presLayoutVars>
          <dgm:chMax val="0"/>
          <dgm:bulletEnabled val="1"/>
        </dgm:presLayoutVars>
      </dgm:prSet>
      <dgm:spPr/>
    </dgm:pt>
    <dgm:pt modelId="{131EA01C-909B-4A31-A219-27D680A6BC32}" type="pres">
      <dgm:prSet presAssocID="{9765AACE-F5A6-402A-BB26-110700726CB1}" presName="negativeSpace" presStyleCnt="0"/>
      <dgm:spPr/>
    </dgm:pt>
    <dgm:pt modelId="{CD594830-5CFD-425C-8323-4972AA375365}" type="pres">
      <dgm:prSet presAssocID="{9765AACE-F5A6-402A-BB26-110700726CB1}" presName="childText" presStyleLbl="conFgAcc1" presStyleIdx="1" presStyleCnt="2">
        <dgm:presLayoutVars>
          <dgm:bulletEnabled val="1"/>
        </dgm:presLayoutVars>
      </dgm:prSet>
      <dgm:spPr/>
      <dgm:t>
        <a:bodyPr/>
        <a:lstStyle/>
        <a:p>
          <a:endParaRPr lang="zh-CN" altLang="en-US"/>
        </a:p>
      </dgm:t>
    </dgm:pt>
  </dgm:ptLst>
  <dgm:cxnLst>
    <dgm:cxn modelId="{2F1366E6-A8AC-48E3-AB0A-FC997F0AC0C0}" type="presOf" srcId="{B13FDDC6-BDAB-4F29-A087-353ED87833AA}" destId="{4B50A2D3-CA6A-46DA-9E08-25B216E73BEE}" srcOrd="0" destOrd="0" presId="urn:microsoft.com/office/officeart/2005/8/layout/list1"/>
    <dgm:cxn modelId="{F66B24C1-8FF5-495D-A9E4-D497AEAECB4C}" srcId="{9D1C069B-1DBF-4939-ADED-1FE84BC20F39}" destId="{9765AACE-F5A6-402A-BB26-110700726CB1}" srcOrd="1" destOrd="0" parTransId="{A8AA99D3-4234-4003-8837-37894883BA43}" sibTransId="{ECCF2E18-C51E-48B8-BCD7-E12D5F2C6B37}"/>
    <dgm:cxn modelId="{FD6CEA5B-320A-4765-8C2B-4901469A10A2}" srcId="{9D1C069B-1DBF-4939-ADED-1FE84BC20F39}" destId="{B13FDDC6-BDAB-4F29-A087-353ED87833AA}" srcOrd="0" destOrd="0" parTransId="{4442442A-02D5-4B3C-8E27-EF74989395CE}" sibTransId="{C96CD754-CD21-4F4A-B13C-9FA90786D0F4}"/>
    <dgm:cxn modelId="{6A5F4561-BEEC-4C19-BC2B-9E7AC77F8B23}" type="presOf" srcId="{B13FDDC6-BDAB-4F29-A087-353ED87833AA}" destId="{AB9FDA24-580C-4D5F-8D3C-A07A6F08F7A3}" srcOrd="1" destOrd="0" presId="urn:microsoft.com/office/officeart/2005/8/layout/list1"/>
    <dgm:cxn modelId="{2C94255B-616C-4661-BCBF-8CDB7BA78B72}" type="presOf" srcId="{9765AACE-F5A6-402A-BB26-110700726CB1}" destId="{D9B765AD-5A45-49ED-8A9E-ED4607311377}" srcOrd="1" destOrd="0" presId="urn:microsoft.com/office/officeart/2005/8/layout/list1"/>
    <dgm:cxn modelId="{81FD6B05-18C2-46E8-839A-768C9DD178FC}" type="presOf" srcId="{9765AACE-F5A6-402A-BB26-110700726CB1}" destId="{1244D382-AAC0-4933-8706-1F53F9A5B51B}" srcOrd="0" destOrd="0" presId="urn:microsoft.com/office/officeart/2005/8/layout/list1"/>
    <dgm:cxn modelId="{697BBBE0-3DD6-41E4-8B25-6B456A97E1BE}" type="presOf" srcId="{9D1C069B-1DBF-4939-ADED-1FE84BC20F39}" destId="{A1801391-9D4B-4D3A-9D95-F31E1EBE08EE}" srcOrd="0" destOrd="0" presId="urn:microsoft.com/office/officeart/2005/8/layout/list1"/>
    <dgm:cxn modelId="{AABABBF7-C954-497D-B28B-A7C329240537}" type="presParOf" srcId="{A1801391-9D4B-4D3A-9D95-F31E1EBE08EE}" destId="{F1C47A35-2389-4381-8091-DB04130B3F4E}" srcOrd="0" destOrd="0" presId="urn:microsoft.com/office/officeart/2005/8/layout/list1"/>
    <dgm:cxn modelId="{A9543E78-B305-4A65-A0B6-0EF0100D1165}" type="presParOf" srcId="{F1C47A35-2389-4381-8091-DB04130B3F4E}" destId="{4B50A2D3-CA6A-46DA-9E08-25B216E73BEE}" srcOrd="0" destOrd="0" presId="urn:microsoft.com/office/officeart/2005/8/layout/list1"/>
    <dgm:cxn modelId="{B74AA4AD-075C-4956-86EE-CA5EA87B0A46}" type="presParOf" srcId="{F1C47A35-2389-4381-8091-DB04130B3F4E}" destId="{AB9FDA24-580C-4D5F-8D3C-A07A6F08F7A3}" srcOrd="1" destOrd="0" presId="urn:microsoft.com/office/officeart/2005/8/layout/list1"/>
    <dgm:cxn modelId="{F5AEAFE1-A391-49D6-8CC1-9F236155AEBD}" type="presParOf" srcId="{A1801391-9D4B-4D3A-9D95-F31E1EBE08EE}" destId="{B1CF7C0C-C126-4A80-A8A1-C5AF452F76E7}" srcOrd="1" destOrd="0" presId="urn:microsoft.com/office/officeart/2005/8/layout/list1"/>
    <dgm:cxn modelId="{FE461652-6D15-45D0-A33C-1CE325893D23}" type="presParOf" srcId="{A1801391-9D4B-4D3A-9D95-F31E1EBE08EE}" destId="{34DBC701-EC11-4DAC-95CD-E9C03436BBD2}" srcOrd="2" destOrd="0" presId="urn:microsoft.com/office/officeart/2005/8/layout/list1"/>
    <dgm:cxn modelId="{1CF32341-1A36-4C11-A939-010CED9F6B91}" type="presParOf" srcId="{A1801391-9D4B-4D3A-9D95-F31E1EBE08EE}" destId="{C4ECB8EE-DA56-4F52-A606-B0722C787C0F}" srcOrd="3" destOrd="0" presId="urn:microsoft.com/office/officeart/2005/8/layout/list1"/>
    <dgm:cxn modelId="{A00F5AC3-71DD-4D99-A04E-7FB067658BF5}" type="presParOf" srcId="{A1801391-9D4B-4D3A-9D95-F31E1EBE08EE}" destId="{8CDE00B5-8ED0-433E-9392-6F8BBF09B453}" srcOrd="4" destOrd="0" presId="urn:microsoft.com/office/officeart/2005/8/layout/list1"/>
    <dgm:cxn modelId="{0877C1B9-8455-47BF-B035-E86469301084}" type="presParOf" srcId="{8CDE00B5-8ED0-433E-9392-6F8BBF09B453}" destId="{1244D382-AAC0-4933-8706-1F53F9A5B51B}" srcOrd="0" destOrd="0" presId="urn:microsoft.com/office/officeart/2005/8/layout/list1"/>
    <dgm:cxn modelId="{1D06A8AF-F784-4B08-8985-2DB93CF3973D}" type="presParOf" srcId="{8CDE00B5-8ED0-433E-9392-6F8BBF09B453}" destId="{D9B765AD-5A45-49ED-8A9E-ED4607311377}" srcOrd="1" destOrd="0" presId="urn:microsoft.com/office/officeart/2005/8/layout/list1"/>
    <dgm:cxn modelId="{6AF6FA72-760F-497B-9EAF-4829523DDBDA}" type="presParOf" srcId="{A1801391-9D4B-4D3A-9D95-F31E1EBE08EE}" destId="{131EA01C-909B-4A31-A219-27D680A6BC32}" srcOrd="5" destOrd="0" presId="urn:microsoft.com/office/officeart/2005/8/layout/list1"/>
    <dgm:cxn modelId="{16FFB95D-424F-47DE-A700-6C61B7FC0ED9}" type="presParOf" srcId="{A1801391-9D4B-4D3A-9D95-F31E1EBE08EE}" destId="{CD594830-5CFD-425C-8323-4972AA375365}"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D22551-16C9-4B5F-8648-03094799D62C}">
      <dsp:nvSpPr>
        <dsp:cNvPr id="0" name=""/>
        <dsp:cNvSpPr/>
      </dsp:nvSpPr>
      <dsp:spPr>
        <a:xfrm>
          <a:off x="-4919424" y="-753830"/>
          <a:ext cx="5858998" cy="5858998"/>
        </a:xfrm>
        <a:prstGeom prst="blockArc">
          <a:avLst>
            <a:gd name="adj1" fmla="val 18900000"/>
            <a:gd name="adj2" fmla="val 2700000"/>
            <a:gd name="adj3" fmla="val 369"/>
          </a:avLst>
        </a:pr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0E11DC4-1DD1-4519-945F-33A4170546A2}">
      <dsp:nvSpPr>
        <dsp:cNvPr id="0" name=""/>
        <dsp:cNvSpPr/>
      </dsp:nvSpPr>
      <dsp:spPr>
        <a:xfrm>
          <a:off x="492024" y="334530"/>
          <a:ext cx="9963850" cy="66940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1344" tIns="78740" rIns="78740" bIns="78740" numCol="1" spcCol="1270" anchor="ctr" anchorCtr="0">
          <a:noAutofit/>
        </a:bodyPr>
        <a:lstStyle/>
        <a:p>
          <a:pPr lvl="0" algn="l" defTabSz="1377950">
            <a:lnSpc>
              <a:spcPct val="90000"/>
            </a:lnSpc>
            <a:spcBef>
              <a:spcPct val="0"/>
            </a:spcBef>
            <a:spcAft>
              <a:spcPct val="35000"/>
            </a:spcAft>
          </a:pPr>
          <a:r>
            <a:rPr lang="zh-CN" altLang="en-US" sz="3100" kern="1200" dirty="0" smtClean="0"/>
            <a:t>兴趣、动机和参与的定义</a:t>
          </a:r>
          <a:endParaRPr lang="zh-CN" altLang="en-US" sz="3100" kern="1200" dirty="0"/>
        </a:p>
      </dsp:txBody>
      <dsp:txXfrm>
        <a:off x="492024" y="334530"/>
        <a:ext cx="9963850" cy="669409"/>
      </dsp:txXfrm>
    </dsp:sp>
    <dsp:sp modelId="{EC59F4CD-332A-4775-906C-785E03014262}">
      <dsp:nvSpPr>
        <dsp:cNvPr id="0" name=""/>
        <dsp:cNvSpPr/>
      </dsp:nvSpPr>
      <dsp:spPr>
        <a:xfrm>
          <a:off x="73643" y="250854"/>
          <a:ext cx="836762" cy="836762"/>
        </a:xfrm>
        <a:prstGeom prst="ellipse">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41F966D-12A4-4333-BA09-5C741A083DD6}">
      <dsp:nvSpPr>
        <dsp:cNvPr id="0" name=""/>
        <dsp:cNvSpPr/>
      </dsp:nvSpPr>
      <dsp:spPr>
        <a:xfrm>
          <a:off x="875812" y="1338819"/>
          <a:ext cx="9580062" cy="669409"/>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1344" tIns="78740" rIns="78740" bIns="78740" numCol="1" spcCol="1270" anchor="ctr" anchorCtr="0">
          <a:noAutofit/>
        </a:bodyPr>
        <a:lstStyle/>
        <a:p>
          <a:pPr lvl="0" algn="l" defTabSz="1377950">
            <a:lnSpc>
              <a:spcPct val="90000"/>
            </a:lnSpc>
            <a:spcBef>
              <a:spcPct val="0"/>
            </a:spcBef>
            <a:spcAft>
              <a:spcPct val="35000"/>
            </a:spcAft>
          </a:pPr>
          <a:r>
            <a:rPr lang="zh-CN" altLang="en-US" sz="3100" kern="1200" dirty="0" smtClean="0"/>
            <a:t>学习环境与个体特征</a:t>
          </a:r>
          <a:endParaRPr lang="zh-CN" altLang="en-US" sz="3100" kern="1200" dirty="0"/>
        </a:p>
      </dsp:txBody>
      <dsp:txXfrm>
        <a:off x="875812" y="1338819"/>
        <a:ext cx="9580062" cy="669409"/>
      </dsp:txXfrm>
    </dsp:sp>
    <dsp:sp modelId="{28735F97-9E99-4A3A-B008-16019E1ADBA8}">
      <dsp:nvSpPr>
        <dsp:cNvPr id="0" name=""/>
        <dsp:cNvSpPr/>
      </dsp:nvSpPr>
      <dsp:spPr>
        <a:xfrm>
          <a:off x="457431" y="1255143"/>
          <a:ext cx="836762" cy="836762"/>
        </a:xfrm>
        <a:prstGeom prst="ellipse">
          <a:avLst/>
        </a:prstGeom>
        <a:solidFill>
          <a:schemeClr val="lt1">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946578D-A38E-4182-A47C-FA7174779042}">
      <dsp:nvSpPr>
        <dsp:cNvPr id="0" name=""/>
        <dsp:cNvSpPr/>
      </dsp:nvSpPr>
      <dsp:spPr>
        <a:xfrm>
          <a:off x="875812" y="2343108"/>
          <a:ext cx="9580062" cy="669409"/>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1344" tIns="78740" rIns="78740" bIns="78740" numCol="1" spcCol="1270" anchor="ctr" anchorCtr="0">
          <a:noAutofit/>
        </a:bodyPr>
        <a:lstStyle/>
        <a:p>
          <a:pPr lvl="0" algn="l" defTabSz="1377950">
            <a:lnSpc>
              <a:spcPct val="90000"/>
            </a:lnSpc>
            <a:spcBef>
              <a:spcPct val="0"/>
            </a:spcBef>
            <a:spcAft>
              <a:spcPct val="35000"/>
            </a:spcAft>
          </a:pPr>
          <a:r>
            <a:rPr lang="zh-CN" altLang="en-US" sz="3100" kern="1200" dirty="0" smtClean="0"/>
            <a:t>介绍</a:t>
          </a:r>
          <a:r>
            <a:rPr lang="en-US" altLang="zh-CN" sz="3100" kern="1200" dirty="0" smtClean="0"/>
            <a:t>5</a:t>
          </a:r>
          <a:r>
            <a:rPr lang="zh-CN" altLang="en-US" sz="3100" kern="1200" dirty="0" smtClean="0"/>
            <a:t>个</a:t>
          </a:r>
          <a:r>
            <a:rPr lang="zh-CN" altLang="en-US" sz="3100" kern="1200" dirty="0" smtClean="0"/>
            <a:t>研究案例</a:t>
          </a:r>
          <a:endParaRPr lang="zh-CN" altLang="en-US" sz="3100" kern="1200" dirty="0"/>
        </a:p>
      </dsp:txBody>
      <dsp:txXfrm>
        <a:off x="875812" y="2343108"/>
        <a:ext cx="9580062" cy="669409"/>
      </dsp:txXfrm>
    </dsp:sp>
    <dsp:sp modelId="{B40B08C1-054C-46DD-B25F-31032D2DEF04}">
      <dsp:nvSpPr>
        <dsp:cNvPr id="0" name=""/>
        <dsp:cNvSpPr/>
      </dsp:nvSpPr>
      <dsp:spPr>
        <a:xfrm>
          <a:off x="457431" y="2259432"/>
          <a:ext cx="836762" cy="836762"/>
        </a:xfrm>
        <a:prstGeom prst="ellipse">
          <a:avLst/>
        </a:prstGeom>
        <a:solidFill>
          <a:schemeClr val="lt1">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6509161-2F6D-48C4-9FA8-76ABB18148C9}">
      <dsp:nvSpPr>
        <dsp:cNvPr id="0" name=""/>
        <dsp:cNvSpPr/>
      </dsp:nvSpPr>
      <dsp:spPr>
        <a:xfrm>
          <a:off x="492024" y="3347397"/>
          <a:ext cx="9963850" cy="66940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1344" tIns="78740" rIns="78740" bIns="78740" numCol="1" spcCol="1270" anchor="ctr" anchorCtr="0">
          <a:noAutofit/>
        </a:bodyPr>
        <a:lstStyle/>
        <a:p>
          <a:pPr lvl="0" algn="l" defTabSz="1377950">
            <a:lnSpc>
              <a:spcPct val="90000"/>
            </a:lnSpc>
            <a:spcBef>
              <a:spcPct val="0"/>
            </a:spcBef>
            <a:spcAft>
              <a:spcPct val="35000"/>
            </a:spcAft>
          </a:pPr>
          <a:r>
            <a:rPr lang="zh-CN" altLang="en-US" sz="3100" kern="1200" dirty="0" smtClean="0"/>
            <a:t>总结设计原则</a:t>
          </a:r>
          <a:endParaRPr lang="zh-CN" altLang="en-US" sz="3100" kern="1200" dirty="0"/>
        </a:p>
      </dsp:txBody>
      <dsp:txXfrm>
        <a:off x="492024" y="3347397"/>
        <a:ext cx="9963850" cy="669409"/>
      </dsp:txXfrm>
    </dsp:sp>
    <dsp:sp modelId="{EF416C67-F3C1-4274-91DD-D32281D5F852}">
      <dsp:nvSpPr>
        <dsp:cNvPr id="0" name=""/>
        <dsp:cNvSpPr/>
      </dsp:nvSpPr>
      <dsp:spPr>
        <a:xfrm>
          <a:off x="73643" y="3263721"/>
          <a:ext cx="836762" cy="836762"/>
        </a:xfrm>
        <a:prstGeom prst="ellipse">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FCB514-B5D5-434C-B252-7C7279D0FAD9}">
      <dsp:nvSpPr>
        <dsp:cNvPr id="0" name=""/>
        <dsp:cNvSpPr/>
      </dsp:nvSpPr>
      <dsp:spPr>
        <a:xfrm>
          <a:off x="4388" y="1886144"/>
          <a:ext cx="1918663" cy="1151198"/>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zh-CN" altLang="en-US" sz="2600" kern="1200" dirty="0" smtClean="0"/>
            <a:t>引起情境兴趣</a:t>
          </a:r>
          <a:endParaRPr lang="zh-CN" altLang="en-US" sz="2600" kern="1200" dirty="0"/>
        </a:p>
      </dsp:txBody>
      <dsp:txXfrm>
        <a:off x="38105" y="1919861"/>
        <a:ext cx="1851229" cy="1083764"/>
      </dsp:txXfrm>
    </dsp:sp>
    <dsp:sp modelId="{3B93303B-C3FA-4ABE-AC65-B6C165A64655}">
      <dsp:nvSpPr>
        <dsp:cNvPr id="0" name=""/>
        <dsp:cNvSpPr/>
      </dsp:nvSpPr>
      <dsp:spPr>
        <a:xfrm>
          <a:off x="2114918" y="2223829"/>
          <a:ext cx="406756" cy="475828"/>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zh-CN" altLang="en-US" sz="1700" kern="1200"/>
        </a:p>
      </dsp:txBody>
      <dsp:txXfrm>
        <a:off x="2114918" y="2318995"/>
        <a:ext cx="284729" cy="285496"/>
      </dsp:txXfrm>
    </dsp:sp>
    <dsp:sp modelId="{47DC7685-15A6-4515-9539-563F7C8865BA}">
      <dsp:nvSpPr>
        <dsp:cNvPr id="0" name=""/>
        <dsp:cNvSpPr/>
      </dsp:nvSpPr>
      <dsp:spPr>
        <a:xfrm>
          <a:off x="2690517" y="1886144"/>
          <a:ext cx="1918663" cy="1151198"/>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zh-CN" altLang="en-US" sz="2600" kern="1200" dirty="0" smtClean="0"/>
            <a:t>保持情境兴趣</a:t>
          </a:r>
          <a:endParaRPr lang="zh-CN" altLang="en-US" sz="2600" kern="1200" dirty="0"/>
        </a:p>
      </dsp:txBody>
      <dsp:txXfrm>
        <a:off x="2724234" y="1919861"/>
        <a:ext cx="1851229" cy="1083764"/>
      </dsp:txXfrm>
    </dsp:sp>
    <dsp:sp modelId="{DC1CF2C7-EA2A-4F9E-BAED-5330AACA2F6A}">
      <dsp:nvSpPr>
        <dsp:cNvPr id="0" name=""/>
        <dsp:cNvSpPr/>
      </dsp:nvSpPr>
      <dsp:spPr>
        <a:xfrm>
          <a:off x="4801048" y="2223829"/>
          <a:ext cx="406756" cy="475828"/>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zh-CN" altLang="en-US" sz="1700" kern="1200"/>
        </a:p>
      </dsp:txBody>
      <dsp:txXfrm>
        <a:off x="4801048" y="2318995"/>
        <a:ext cx="284729" cy="285496"/>
      </dsp:txXfrm>
    </dsp:sp>
    <dsp:sp modelId="{618934C8-FB2E-4CD2-B3E1-69A11CFA2601}">
      <dsp:nvSpPr>
        <dsp:cNvPr id="0" name=""/>
        <dsp:cNvSpPr/>
      </dsp:nvSpPr>
      <dsp:spPr>
        <a:xfrm>
          <a:off x="5376647" y="1886144"/>
          <a:ext cx="1918663" cy="1151198"/>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zh-CN" altLang="en-US" sz="2600" kern="1200" dirty="0" smtClean="0"/>
            <a:t>出现个人兴趣</a:t>
          </a:r>
          <a:endParaRPr lang="zh-CN" altLang="en-US" sz="2600" kern="1200" dirty="0"/>
        </a:p>
      </dsp:txBody>
      <dsp:txXfrm>
        <a:off x="5410364" y="1919861"/>
        <a:ext cx="1851229" cy="1083764"/>
      </dsp:txXfrm>
    </dsp:sp>
    <dsp:sp modelId="{892FA4AE-EF90-495B-BA1C-82E6F1F9688A}">
      <dsp:nvSpPr>
        <dsp:cNvPr id="0" name=""/>
        <dsp:cNvSpPr/>
      </dsp:nvSpPr>
      <dsp:spPr>
        <a:xfrm>
          <a:off x="7487177" y="2223829"/>
          <a:ext cx="406756" cy="475828"/>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zh-CN" altLang="en-US" sz="1700" kern="1200"/>
        </a:p>
      </dsp:txBody>
      <dsp:txXfrm>
        <a:off x="7487177" y="2318995"/>
        <a:ext cx="284729" cy="285496"/>
      </dsp:txXfrm>
    </dsp:sp>
    <dsp:sp modelId="{D89A2953-AD23-427C-B39D-3A91010C3D15}">
      <dsp:nvSpPr>
        <dsp:cNvPr id="0" name=""/>
        <dsp:cNvSpPr/>
      </dsp:nvSpPr>
      <dsp:spPr>
        <a:xfrm>
          <a:off x="8062776" y="1886144"/>
          <a:ext cx="1918663" cy="1151198"/>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zh-CN" altLang="en-US" sz="2600" kern="1200" dirty="0" smtClean="0"/>
            <a:t>形成良好的个人兴趣</a:t>
          </a:r>
          <a:endParaRPr lang="zh-CN" altLang="en-US" sz="2600" kern="1200" dirty="0"/>
        </a:p>
      </dsp:txBody>
      <dsp:txXfrm>
        <a:off x="8096493" y="1919861"/>
        <a:ext cx="1851229" cy="108376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3FB9E7-EA8C-4A36-82FF-00CC50DE5D8F}">
      <dsp:nvSpPr>
        <dsp:cNvPr id="0" name=""/>
        <dsp:cNvSpPr/>
      </dsp:nvSpPr>
      <dsp:spPr>
        <a:xfrm>
          <a:off x="580792" y="0"/>
          <a:ext cx="1989131" cy="1989131"/>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zh-CN" altLang="en-US" sz="2000" kern="1200" dirty="0" smtClean="0"/>
            <a:t>内部动机</a:t>
          </a:r>
          <a:endParaRPr lang="zh-CN" altLang="en-US" sz="2000" kern="1200" dirty="0"/>
        </a:p>
      </dsp:txBody>
      <dsp:txXfrm>
        <a:off x="1053211" y="149184"/>
        <a:ext cx="1044293" cy="338152"/>
      </dsp:txXfrm>
    </dsp:sp>
    <dsp:sp modelId="{D6E733C2-62C7-49E8-82EC-60879EB1D711}">
      <dsp:nvSpPr>
        <dsp:cNvPr id="0" name=""/>
        <dsp:cNvSpPr/>
      </dsp:nvSpPr>
      <dsp:spPr>
        <a:xfrm>
          <a:off x="950348" y="739111"/>
          <a:ext cx="1250019" cy="1250019"/>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zh-CN" altLang="en-US" sz="2000" kern="1200" dirty="0" smtClean="0"/>
            <a:t>外部动机</a:t>
          </a:r>
          <a:endParaRPr lang="zh-CN" altLang="en-US" sz="2000" kern="1200" dirty="0"/>
        </a:p>
      </dsp:txBody>
      <dsp:txXfrm>
        <a:off x="1133409" y="1051616"/>
        <a:ext cx="883897" cy="62500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FC8FBC-FD99-43BA-B9F0-00ACD46563C8}">
      <dsp:nvSpPr>
        <dsp:cNvPr id="0" name=""/>
        <dsp:cNvSpPr/>
      </dsp:nvSpPr>
      <dsp:spPr>
        <a:xfrm>
          <a:off x="2797337" y="2169029"/>
          <a:ext cx="1398669" cy="139866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600200">
            <a:lnSpc>
              <a:spcPct val="90000"/>
            </a:lnSpc>
            <a:spcBef>
              <a:spcPct val="0"/>
            </a:spcBef>
            <a:spcAft>
              <a:spcPct val="35000"/>
            </a:spcAft>
          </a:pPr>
          <a:r>
            <a:rPr lang="zh-CN" altLang="en-US" sz="3600" kern="1200" dirty="0" smtClean="0"/>
            <a:t>参与</a:t>
          </a:r>
          <a:endParaRPr lang="zh-CN" altLang="en-US" sz="3600" kern="1200" dirty="0"/>
        </a:p>
      </dsp:txBody>
      <dsp:txXfrm>
        <a:off x="2865614" y="2237306"/>
        <a:ext cx="1262115" cy="1262115"/>
      </dsp:txXfrm>
    </dsp:sp>
    <dsp:sp modelId="{5C883610-51F7-4DED-AF9E-C667A4F71FE9}">
      <dsp:nvSpPr>
        <dsp:cNvPr id="0" name=""/>
        <dsp:cNvSpPr/>
      </dsp:nvSpPr>
      <dsp:spPr>
        <a:xfrm rot="16200000">
          <a:off x="3006118" y="1678475"/>
          <a:ext cx="981108" cy="0"/>
        </a:xfrm>
        <a:custGeom>
          <a:avLst/>
          <a:gdLst/>
          <a:ahLst/>
          <a:cxnLst/>
          <a:rect l="0" t="0" r="0" b="0"/>
          <a:pathLst>
            <a:path>
              <a:moveTo>
                <a:pt x="0" y="0"/>
              </a:moveTo>
              <a:lnTo>
                <a:pt x="981108" y="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3672280-C863-4838-A0CE-881831056E2C}">
      <dsp:nvSpPr>
        <dsp:cNvPr id="0" name=""/>
        <dsp:cNvSpPr/>
      </dsp:nvSpPr>
      <dsp:spPr>
        <a:xfrm>
          <a:off x="3028118" y="250813"/>
          <a:ext cx="937108" cy="937108"/>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1200150">
            <a:lnSpc>
              <a:spcPct val="90000"/>
            </a:lnSpc>
            <a:spcBef>
              <a:spcPct val="0"/>
            </a:spcBef>
            <a:spcAft>
              <a:spcPct val="35000"/>
            </a:spcAft>
          </a:pPr>
          <a:r>
            <a:rPr lang="zh-CN" altLang="en-US" sz="2700" kern="1200" dirty="0" smtClean="0"/>
            <a:t>行为</a:t>
          </a:r>
          <a:endParaRPr lang="zh-CN" altLang="en-US" sz="2700" kern="1200" dirty="0"/>
        </a:p>
      </dsp:txBody>
      <dsp:txXfrm>
        <a:off x="3073864" y="296559"/>
        <a:ext cx="845616" cy="845616"/>
      </dsp:txXfrm>
    </dsp:sp>
    <dsp:sp modelId="{7E7EFF8F-F94B-4493-B8D8-72828985B25C}">
      <dsp:nvSpPr>
        <dsp:cNvPr id="0" name=""/>
        <dsp:cNvSpPr/>
      </dsp:nvSpPr>
      <dsp:spPr>
        <a:xfrm rot="1800000">
          <a:off x="4142388" y="3472233"/>
          <a:ext cx="800435" cy="0"/>
        </a:xfrm>
        <a:custGeom>
          <a:avLst/>
          <a:gdLst/>
          <a:ahLst/>
          <a:cxnLst/>
          <a:rect l="0" t="0" r="0" b="0"/>
          <a:pathLst>
            <a:path>
              <a:moveTo>
                <a:pt x="0" y="0"/>
              </a:moveTo>
              <a:lnTo>
                <a:pt x="800435" y="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8183586-3292-4EE6-A521-A5106AF1D3BA}">
      <dsp:nvSpPr>
        <dsp:cNvPr id="0" name=""/>
        <dsp:cNvSpPr/>
      </dsp:nvSpPr>
      <dsp:spPr>
        <a:xfrm>
          <a:off x="4889204" y="3474308"/>
          <a:ext cx="937108" cy="937108"/>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1200150">
            <a:lnSpc>
              <a:spcPct val="90000"/>
            </a:lnSpc>
            <a:spcBef>
              <a:spcPct val="0"/>
            </a:spcBef>
            <a:spcAft>
              <a:spcPct val="35000"/>
            </a:spcAft>
          </a:pPr>
          <a:r>
            <a:rPr lang="zh-CN" altLang="en-US" sz="2700" kern="1200" dirty="0" smtClean="0"/>
            <a:t>情感</a:t>
          </a:r>
          <a:endParaRPr lang="zh-CN" altLang="en-US" sz="2700" kern="1200" dirty="0"/>
        </a:p>
      </dsp:txBody>
      <dsp:txXfrm>
        <a:off x="4934950" y="3520054"/>
        <a:ext cx="845616" cy="845616"/>
      </dsp:txXfrm>
    </dsp:sp>
    <dsp:sp modelId="{A7EB6D24-CFC4-4300-9F75-77E9A6D79882}">
      <dsp:nvSpPr>
        <dsp:cNvPr id="0" name=""/>
        <dsp:cNvSpPr/>
      </dsp:nvSpPr>
      <dsp:spPr>
        <a:xfrm rot="9000000">
          <a:off x="2050521" y="3472233"/>
          <a:ext cx="800435" cy="0"/>
        </a:xfrm>
        <a:custGeom>
          <a:avLst/>
          <a:gdLst/>
          <a:ahLst/>
          <a:cxnLst/>
          <a:rect l="0" t="0" r="0" b="0"/>
          <a:pathLst>
            <a:path>
              <a:moveTo>
                <a:pt x="0" y="0"/>
              </a:moveTo>
              <a:lnTo>
                <a:pt x="800435" y="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28DA325-BD80-4EDA-8216-C7FBA95B74B4}">
      <dsp:nvSpPr>
        <dsp:cNvPr id="0" name=""/>
        <dsp:cNvSpPr/>
      </dsp:nvSpPr>
      <dsp:spPr>
        <a:xfrm>
          <a:off x="1167032" y="3474308"/>
          <a:ext cx="937108" cy="937108"/>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1200150">
            <a:lnSpc>
              <a:spcPct val="90000"/>
            </a:lnSpc>
            <a:spcBef>
              <a:spcPct val="0"/>
            </a:spcBef>
            <a:spcAft>
              <a:spcPct val="35000"/>
            </a:spcAft>
          </a:pPr>
          <a:r>
            <a:rPr lang="zh-CN" altLang="en-US" sz="2700" kern="1200" dirty="0" smtClean="0"/>
            <a:t>认知</a:t>
          </a:r>
          <a:endParaRPr lang="zh-CN" altLang="en-US" sz="2700" kern="1200" dirty="0"/>
        </a:p>
      </dsp:txBody>
      <dsp:txXfrm>
        <a:off x="1212778" y="3520054"/>
        <a:ext cx="845616" cy="84561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DBC701-EC11-4DAC-95CD-E9C03436BBD2}">
      <dsp:nvSpPr>
        <dsp:cNvPr id="0" name=""/>
        <dsp:cNvSpPr/>
      </dsp:nvSpPr>
      <dsp:spPr>
        <a:xfrm>
          <a:off x="0" y="1182381"/>
          <a:ext cx="8128000" cy="730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B9FDA24-580C-4D5F-8D3C-A07A6F08F7A3}">
      <dsp:nvSpPr>
        <dsp:cNvPr id="0" name=""/>
        <dsp:cNvSpPr/>
      </dsp:nvSpPr>
      <dsp:spPr>
        <a:xfrm>
          <a:off x="406400" y="754340"/>
          <a:ext cx="5689600" cy="8560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lvl="0" algn="l" defTabSz="1289050">
            <a:lnSpc>
              <a:spcPct val="90000"/>
            </a:lnSpc>
            <a:spcBef>
              <a:spcPct val="0"/>
            </a:spcBef>
            <a:spcAft>
              <a:spcPct val="35000"/>
            </a:spcAft>
          </a:pPr>
          <a:r>
            <a:rPr lang="zh-CN" altLang="en-US" sz="2900" kern="1200" dirty="0" smtClean="0"/>
            <a:t>支持内容</a:t>
          </a:r>
          <a:r>
            <a:rPr lang="zh-CN" altLang="en-US" sz="2900" kern="1200" dirty="0" smtClean="0"/>
            <a:t>通知交互</a:t>
          </a:r>
          <a:endParaRPr lang="zh-CN" altLang="en-US" sz="2900" kern="1200" dirty="0"/>
        </a:p>
      </dsp:txBody>
      <dsp:txXfrm>
        <a:off x="448190" y="796130"/>
        <a:ext cx="5606020" cy="772500"/>
      </dsp:txXfrm>
    </dsp:sp>
    <dsp:sp modelId="{CD594830-5CFD-425C-8323-4972AA375365}">
      <dsp:nvSpPr>
        <dsp:cNvPr id="0" name=""/>
        <dsp:cNvSpPr/>
      </dsp:nvSpPr>
      <dsp:spPr>
        <a:xfrm>
          <a:off x="0" y="2497821"/>
          <a:ext cx="8128000" cy="730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9B765AD-5A45-49ED-8A9E-ED4607311377}">
      <dsp:nvSpPr>
        <dsp:cNvPr id="0" name=""/>
        <dsp:cNvSpPr/>
      </dsp:nvSpPr>
      <dsp:spPr>
        <a:xfrm>
          <a:off x="406400" y="2069781"/>
          <a:ext cx="5689600" cy="8560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lvl="0" algn="l" defTabSz="1289050">
            <a:lnSpc>
              <a:spcPct val="90000"/>
            </a:lnSpc>
            <a:spcBef>
              <a:spcPct val="0"/>
            </a:spcBef>
            <a:spcAft>
              <a:spcPct val="35000"/>
            </a:spcAft>
          </a:pPr>
          <a:r>
            <a:rPr lang="zh-CN" altLang="en-US" sz="2900" kern="1200" dirty="0" smtClean="0"/>
            <a:t>提供和规律性内容交互的脚手架</a:t>
          </a:r>
          <a:endParaRPr lang="zh-CN" altLang="en-US" sz="2900" kern="1200" dirty="0"/>
        </a:p>
      </dsp:txBody>
      <dsp:txXfrm>
        <a:off x="448190" y="2111571"/>
        <a:ext cx="5606020" cy="772500"/>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4.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单击以编辑母版副标题样式</a:t>
            </a:r>
            <a:endParaRPr lang="zh-CN" altLang="en-US"/>
          </a:p>
        </p:txBody>
      </p:sp>
      <p:sp>
        <p:nvSpPr>
          <p:cNvPr id="4" name="日期占位符 3"/>
          <p:cNvSpPr>
            <a:spLocks noGrp="1"/>
          </p:cNvSpPr>
          <p:nvPr>
            <p:ph type="dt" sz="half" idx="10"/>
          </p:nvPr>
        </p:nvSpPr>
        <p:spPr/>
        <p:txBody>
          <a:bodyPr/>
          <a:lstStyle/>
          <a:p>
            <a:fld id="{F940CC42-DBA7-48ED-885F-44ADBDDFEFAD}" type="datetimeFigureOut">
              <a:rPr lang="zh-CN" altLang="en-US" smtClean="0"/>
              <a:t>2016/12/25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F64802A-9585-477F-9A9B-074A13CB6035}" type="slidenum">
              <a:rPr lang="zh-CN" altLang="en-US" smtClean="0"/>
              <a:t>‹#›</a:t>
            </a:fld>
            <a:endParaRPr lang="zh-CN" altLang="en-US"/>
          </a:p>
        </p:txBody>
      </p:sp>
    </p:spTree>
    <p:extLst>
      <p:ext uri="{BB962C8B-B14F-4D97-AF65-F5344CB8AC3E}">
        <p14:creationId xmlns:p14="http://schemas.microsoft.com/office/powerpoint/2010/main" val="3845166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40CC42-DBA7-48ED-885F-44ADBDDFEFAD}" type="datetimeFigureOut">
              <a:rPr lang="zh-CN" altLang="en-US" smtClean="0"/>
              <a:t>2016/12/25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F64802A-9585-477F-9A9B-074A13CB6035}" type="slidenum">
              <a:rPr lang="zh-CN" altLang="en-US" smtClean="0"/>
              <a:t>‹#›</a:t>
            </a:fld>
            <a:endParaRPr lang="zh-CN" altLang="en-US"/>
          </a:p>
        </p:txBody>
      </p:sp>
    </p:spTree>
    <p:extLst>
      <p:ext uri="{BB962C8B-B14F-4D97-AF65-F5344CB8AC3E}">
        <p14:creationId xmlns:p14="http://schemas.microsoft.com/office/powerpoint/2010/main" val="1856476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40CC42-DBA7-48ED-885F-44ADBDDFEFAD}" type="datetimeFigureOut">
              <a:rPr lang="zh-CN" altLang="en-US" smtClean="0"/>
              <a:t>2016/12/25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F64802A-9585-477F-9A9B-074A13CB6035}" type="slidenum">
              <a:rPr lang="zh-CN" altLang="en-US" smtClean="0"/>
              <a:t>‹#›</a:t>
            </a:fld>
            <a:endParaRPr lang="zh-CN" altLang="en-US"/>
          </a:p>
        </p:txBody>
      </p:sp>
    </p:spTree>
    <p:extLst>
      <p:ext uri="{BB962C8B-B14F-4D97-AF65-F5344CB8AC3E}">
        <p14:creationId xmlns:p14="http://schemas.microsoft.com/office/powerpoint/2010/main" val="3462827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40CC42-DBA7-48ED-885F-44ADBDDFEFAD}" type="datetimeFigureOut">
              <a:rPr lang="zh-CN" altLang="en-US" smtClean="0"/>
              <a:t>2016/12/25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F64802A-9585-477F-9A9B-074A13CB6035}" type="slidenum">
              <a:rPr lang="zh-CN" altLang="en-US" smtClean="0"/>
              <a:t>‹#›</a:t>
            </a:fld>
            <a:endParaRPr lang="zh-CN" altLang="en-US"/>
          </a:p>
        </p:txBody>
      </p:sp>
    </p:spTree>
    <p:extLst>
      <p:ext uri="{BB962C8B-B14F-4D97-AF65-F5344CB8AC3E}">
        <p14:creationId xmlns:p14="http://schemas.microsoft.com/office/powerpoint/2010/main" val="2095449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编辑母版文本样式</a:t>
            </a:r>
          </a:p>
        </p:txBody>
      </p:sp>
      <p:sp>
        <p:nvSpPr>
          <p:cNvPr id="4" name="日期占位符 3"/>
          <p:cNvSpPr>
            <a:spLocks noGrp="1"/>
          </p:cNvSpPr>
          <p:nvPr>
            <p:ph type="dt" sz="half" idx="10"/>
          </p:nvPr>
        </p:nvSpPr>
        <p:spPr/>
        <p:txBody>
          <a:bodyPr/>
          <a:lstStyle/>
          <a:p>
            <a:fld id="{F940CC42-DBA7-48ED-885F-44ADBDDFEFAD}" type="datetimeFigureOut">
              <a:rPr lang="zh-CN" altLang="en-US" smtClean="0"/>
              <a:t>2016/12/25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F64802A-9585-477F-9A9B-074A13CB6035}" type="slidenum">
              <a:rPr lang="zh-CN" altLang="en-US" smtClean="0"/>
              <a:t>‹#›</a:t>
            </a:fld>
            <a:endParaRPr lang="zh-CN" altLang="en-US"/>
          </a:p>
        </p:txBody>
      </p:sp>
    </p:spTree>
    <p:extLst>
      <p:ext uri="{BB962C8B-B14F-4D97-AF65-F5344CB8AC3E}">
        <p14:creationId xmlns:p14="http://schemas.microsoft.com/office/powerpoint/2010/main" val="1970820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F940CC42-DBA7-48ED-885F-44ADBDDFEFAD}" type="datetimeFigureOut">
              <a:rPr lang="zh-CN" altLang="en-US" smtClean="0"/>
              <a:t>2016/12/25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F64802A-9585-477F-9A9B-074A13CB6035}" type="slidenum">
              <a:rPr lang="zh-CN" altLang="en-US" smtClean="0"/>
              <a:t>‹#›</a:t>
            </a:fld>
            <a:endParaRPr lang="zh-CN" altLang="en-US"/>
          </a:p>
        </p:txBody>
      </p:sp>
    </p:spTree>
    <p:extLst>
      <p:ext uri="{BB962C8B-B14F-4D97-AF65-F5344CB8AC3E}">
        <p14:creationId xmlns:p14="http://schemas.microsoft.com/office/powerpoint/2010/main" val="3687553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F940CC42-DBA7-48ED-885F-44ADBDDFEFAD}" type="datetimeFigureOut">
              <a:rPr lang="zh-CN" altLang="en-US" smtClean="0"/>
              <a:t>2016/12/25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F64802A-9585-477F-9A9B-074A13CB6035}" type="slidenum">
              <a:rPr lang="zh-CN" altLang="en-US" smtClean="0"/>
              <a:t>‹#›</a:t>
            </a:fld>
            <a:endParaRPr lang="zh-CN" altLang="en-US"/>
          </a:p>
        </p:txBody>
      </p:sp>
    </p:spTree>
    <p:extLst>
      <p:ext uri="{BB962C8B-B14F-4D97-AF65-F5344CB8AC3E}">
        <p14:creationId xmlns:p14="http://schemas.microsoft.com/office/powerpoint/2010/main" val="780877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F940CC42-DBA7-48ED-885F-44ADBDDFEFAD}" type="datetimeFigureOut">
              <a:rPr lang="zh-CN" altLang="en-US" smtClean="0"/>
              <a:t>2016/12/25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F64802A-9585-477F-9A9B-074A13CB6035}" type="slidenum">
              <a:rPr lang="zh-CN" altLang="en-US" smtClean="0"/>
              <a:t>‹#›</a:t>
            </a:fld>
            <a:endParaRPr lang="zh-CN" altLang="en-US"/>
          </a:p>
        </p:txBody>
      </p:sp>
    </p:spTree>
    <p:extLst>
      <p:ext uri="{BB962C8B-B14F-4D97-AF65-F5344CB8AC3E}">
        <p14:creationId xmlns:p14="http://schemas.microsoft.com/office/powerpoint/2010/main" val="1800053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940CC42-DBA7-48ED-885F-44ADBDDFEFAD}" type="datetimeFigureOut">
              <a:rPr lang="zh-CN" altLang="en-US" smtClean="0"/>
              <a:t>2016/12/25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F64802A-9585-477F-9A9B-074A13CB6035}" type="slidenum">
              <a:rPr lang="zh-CN" altLang="en-US" smtClean="0"/>
              <a:t>‹#›</a:t>
            </a:fld>
            <a:endParaRPr lang="zh-CN" altLang="en-US"/>
          </a:p>
        </p:txBody>
      </p:sp>
    </p:spTree>
    <p:extLst>
      <p:ext uri="{BB962C8B-B14F-4D97-AF65-F5344CB8AC3E}">
        <p14:creationId xmlns:p14="http://schemas.microsoft.com/office/powerpoint/2010/main" val="2829134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fld id="{F940CC42-DBA7-48ED-885F-44ADBDDFEFAD}" type="datetimeFigureOut">
              <a:rPr lang="zh-CN" altLang="en-US" smtClean="0"/>
              <a:t>2016/12/25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F64802A-9585-477F-9A9B-074A13CB6035}" type="slidenum">
              <a:rPr lang="zh-CN" altLang="en-US" smtClean="0"/>
              <a:t>‹#›</a:t>
            </a:fld>
            <a:endParaRPr lang="zh-CN" altLang="en-US"/>
          </a:p>
        </p:txBody>
      </p:sp>
    </p:spTree>
    <p:extLst>
      <p:ext uri="{BB962C8B-B14F-4D97-AF65-F5344CB8AC3E}">
        <p14:creationId xmlns:p14="http://schemas.microsoft.com/office/powerpoint/2010/main" val="1230606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fld id="{F940CC42-DBA7-48ED-885F-44ADBDDFEFAD}" type="datetimeFigureOut">
              <a:rPr lang="zh-CN" altLang="en-US" smtClean="0"/>
              <a:t>2016/12/25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F64802A-9585-477F-9A9B-074A13CB6035}" type="slidenum">
              <a:rPr lang="zh-CN" altLang="en-US" smtClean="0"/>
              <a:t>‹#›</a:t>
            </a:fld>
            <a:endParaRPr lang="zh-CN" altLang="en-US"/>
          </a:p>
        </p:txBody>
      </p:sp>
    </p:spTree>
    <p:extLst>
      <p:ext uri="{BB962C8B-B14F-4D97-AF65-F5344CB8AC3E}">
        <p14:creationId xmlns:p14="http://schemas.microsoft.com/office/powerpoint/2010/main" val="123738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40CC42-DBA7-48ED-885F-44ADBDDFEFAD}" type="datetimeFigureOut">
              <a:rPr lang="zh-CN" altLang="en-US" smtClean="0"/>
              <a:t>2016/12/25</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64802A-9585-477F-9A9B-074A13CB6035}" type="slidenum">
              <a:rPr lang="zh-CN" altLang="en-US" smtClean="0"/>
              <a:t>‹#›</a:t>
            </a:fld>
            <a:endParaRPr lang="zh-CN" altLang="en-US"/>
          </a:p>
        </p:txBody>
      </p:sp>
    </p:spTree>
    <p:extLst>
      <p:ext uri="{BB962C8B-B14F-4D97-AF65-F5344CB8AC3E}">
        <p14:creationId xmlns:p14="http://schemas.microsoft.com/office/powerpoint/2010/main" val="1912408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p:txBody>
          <a:bodyPr>
            <a:normAutofit fontScale="90000"/>
          </a:bodyPr>
          <a:lstStyle/>
          <a:p>
            <a:r>
              <a:rPr lang="en-US" altLang="zh-CN" dirty="0"/>
              <a:t>Designing for </a:t>
            </a:r>
            <a:r>
              <a:rPr lang="en-US" altLang="zh-CN" dirty="0" smtClean="0"/>
              <a:t>Learning: </a:t>
            </a:r>
            <a:r>
              <a:rPr lang="en-US" altLang="zh-CN" dirty="0"/>
              <a:t>Interest, Motivation, and Engagement</a:t>
            </a:r>
            <a:endParaRPr lang="zh-CN" altLang="en-US" dirty="0"/>
          </a:p>
        </p:txBody>
      </p:sp>
      <p:sp>
        <p:nvSpPr>
          <p:cNvPr id="5" name="副标题 4"/>
          <p:cNvSpPr>
            <a:spLocks noGrp="1"/>
          </p:cNvSpPr>
          <p:nvPr>
            <p:ph type="subTitle" idx="1"/>
          </p:nvPr>
        </p:nvSpPr>
        <p:spPr/>
        <p:txBody>
          <a:bodyPr/>
          <a:lstStyle/>
          <a:p>
            <a:r>
              <a:rPr lang="en-US" altLang="zh-CN" dirty="0"/>
              <a:t>——</a:t>
            </a:r>
            <a:r>
              <a:rPr lang="en-US" altLang="zh-CN" dirty="0" err="1"/>
              <a:t>Sanna</a:t>
            </a:r>
            <a:r>
              <a:rPr lang="en-US" altLang="zh-CN" dirty="0"/>
              <a:t> </a:t>
            </a:r>
            <a:r>
              <a:rPr lang="en-US" altLang="zh-CN" dirty="0" err="1"/>
              <a:t>Järvelä</a:t>
            </a:r>
            <a:r>
              <a:rPr lang="en-US" altLang="zh-CN" dirty="0"/>
              <a:t> and K. Ann </a:t>
            </a:r>
            <a:r>
              <a:rPr lang="en-US" altLang="zh-CN" dirty="0" err="1"/>
              <a:t>Renninger</a:t>
            </a:r>
            <a:endParaRPr lang="zh-CN" altLang="en-US" dirty="0"/>
          </a:p>
        </p:txBody>
      </p:sp>
      <p:sp>
        <p:nvSpPr>
          <p:cNvPr id="6" name="文本框 5"/>
          <p:cNvSpPr txBox="1"/>
          <p:nvPr/>
        </p:nvSpPr>
        <p:spPr>
          <a:xfrm>
            <a:off x="4378036" y="4429919"/>
            <a:ext cx="3026791" cy="523220"/>
          </a:xfrm>
          <a:prstGeom prst="rect">
            <a:avLst/>
          </a:prstGeom>
          <a:noFill/>
        </p:spPr>
        <p:txBody>
          <a:bodyPr wrap="none" rtlCol="0">
            <a:spAutoFit/>
          </a:bodyPr>
          <a:lstStyle/>
          <a:p>
            <a:r>
              <a:rPr lang="en-US" altLang="zh-CN" sz="2800" dirty="0" smtClean="0"/>
              <a:t>Lecture</a:t>
            </a:r>
            <a:r>
              <a:rPr lang="zh-CN" altLang="en-US" sz="2800" dirty="0" smtClean="0"/>
              <a:t>：</a:t>
            </a:r>
            <a:r>
              <a:rPr lang="en-US" altLang="zh-CN" sz="2800" dirty="0" smtClean="0"/>
              <a:t>Li </a:t>
            </a:r>
            <a:r>
              <a:rPr lang="en-US" altLang="zh-CN" sz="2800" dirty="0" err="1" smtClean="0"/>
              <a:t>Jihong</a:t>
            </a:r>
            <a:endParaRPr lang="zh-CN" altLang="en-US" sz="2800" dirty="0"/>
          </a:p>
        </p:txBody>
      </p:sp>
      <p:sp>
        <p:nvSpPr>
          <p:cNvPr id="2" name="文本框 1"/>
          <p:cNvSpPr txBox="1"/>
          <p:nvPr/>
        </p:nvSpPr>
        <p:spPr>
          <a:xfrm>
            <a:off x="4284617" y="5411688"/>
            <a:ext cx="3185487" cy="369332"/>
          </a:xfrm>
          <a:prstGeom prst="rect">
            <a:avLst/>
          </a:prstGeom>
          <a:noFill/>
        </p:spPr>
        <p:txBody>
          <a:bodyPr wrap="none" rtlCol="0">
            <a:spAutoFit/>
          </a:bodyPr>
          <a:lstStyle/>
          <a:p>
            <a:r>
              <a:rPr lang="zh-CN" altLang="en-US" dirty="0" smtClean="0"/>
              <a:t>学习设计：兴趣、动机和参与</a:t>
            </a:r>
            <a:endParaRPr lang="zh-CN" altLang="en-US" dirty="0"/>
          </a:p>
        </p:txBody>
      </p:sp>
    </p:spTree>
    <p:extLst>
      <p:ext uri="{BB962C8B-B14F-4D97-AF65-F5344CB8AC3E}">
        <p14:creationId xmlns:p14="http://schemas.microsoft.com/office/powerpoint/2010/main" val="42888202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91440" tIns="45720" rIns="91440" bIns="45720" rtlCol="0" anchor="ctr">
            <a:noAutofit/>
          </a:bodyPr>
          <a:lstStyle/>
          <a:p>
            <a:r>
              <a:rPr lang="zh-CN" altLang="en-US" sz="3200" dirty="0" smtClean="0"/>
              <a:t>案例三：</a:t>
            </a:r>
            <a:r>
              <a:rPr lang="en-US" altLang="zh-CN" sz="3200" dirty="0"/>
              <a:t>Patrick, Ryan, and Kaplan (2007): The Role of the Social in </a:t>
            </a:r>
            <a:r>
              <a:rPr lang="en-US" altLang="zh-CN" sz="3200" dirty="0" smtClean="0"/>
              <a:t>Fifth-Grade </a:t>
            </a:r>
            <a:r>
              <a:rPr lang="en-US" altLang="zh-CN" sz="3200" dirty="0"/>
              <a:t>Mathematics Classrooms, Survey and Achievement Data</a:t>
            </a:r>
            <a:endParaRPr lang="zh-CN" altLang="en-US" sz="3200" dirty="0"/>
          </a:p>
        </p:txBody>
      </p:sp>
      <p:sp>
        <p:nvSpPr>
          <p:cNvPr id="3" name="内容占位符 2"/>
          <p:cNvSpPr>
            <a:spLocks noGrp="1"/>
          </p:cNvSpPr>
          <p:nvPr>
            <p:ph idx="1"/>
          </p:nvPr>
        </p:nvSpPr>
        <p:spPr>
          <a:xfrm>
            <a:off x="838200" y="1825625"/>
            <a:ext cx="10515600" cy="4679678"/>
          </a:xfrm>
        </p:spPr>
        <p:txBody>
          <a:bodyPr vert="horz" lIns="91440" tIns="45720" rIns="91440" bIns="45720" rtlCol="0">
            <a:normAutofit/>
          </a:bodyPr>
          <a:lstStyle/>
          <a:p>
            <a:pPr marL="0" indent="0">
              <a:lnSpc>
                <a:spcPct val="100000"/>
              </a:lnSpc>
              <a:buNone/>
            </a:pPr>
            <a:r>
              <a:rPr lang="zh-CN" altLang="en-US" b="1" dirty="0">
                <a:latin typeface="+mj-lt"/>
              </a:rPr>
              <a:t>问题：</a:t>
            </a:r>
            <a:r>
              <a:rPr lang="en-US" altLang="zh-CN" dirty="0">
                <a:latin typeface="+mj-lt"/>
              </a:rPr>
              <a:t>1.</a:t>
            </a:r>
            <a:r>
              <a:rPr lang="zh-CN" altLang="en-US" dirty="0">
                <a:latin typeface="+mj-lt"/>
              </a:rPr>
              <a:t>学习者对教室社会环境的不同方面（教室和同伴的支持、任务相关交互和相互尊重）的认识和数学课程参与之间的关系？</a:t>
            </a:r>
            <a:r>
              <a:rPr lang="en-US" altLang="zh-CN" dirty="0">
                <a:latin typeface="+mj-lt"/>
              </a:rPr>
              <a:t>2.</a:t>
            </a:r>
            <a:r>
              <a:rPr lang="zh-CN" altLang="en-US" dirty="0">
                <a:latin typeface="+mj-lt"/>
              </a:rPr>
              <a:t>参与度测试（自我导向策略和与同伴关于任务的交互）与数学成绩之间的关系？</a:t>
            </a:r>
            <a:r>
              <a:rPr lang="en-US" altLang="zh-CN" dirty="0">
                <a:latin typeface="+mj-lt"/>
              </a:rPr>
              <a:t>3.</a:t>
            </a:r>
            <a:r>
              <a:rPr lang="zh-CN" altLang="en-US" dirty="0">
                <a:latin typeface="+mj-lt"/>
              </a:rPr>
              <a:t>学习者的动机信仰（目标掌握导向和学术和社会效能的感受）对于假设</a:t>
            </a:r>
            <a:r>
              <a:rPr lang="en-US" altLang="zh-CN" dirty="0">
                <a:latin typeface="+mj-lt"/>
              </a:rPr>
              <a:t>1</a:t>
            </a:r>
            <a:r>
              <a:rPr lang="zh-CN" altLang="en-US" dirty="0">
                <a:latin typeface="+mj-lt"/>
              </a:rPr>
              <a:t>和</a:t>
            </a:r>
            <a:r>
              <a:rPr lang="en-US" altLang="zh-CN" dirty="0">
                <a:latin typeface="+mj-lt"/>
              </a:rPr>
              <a:t>2</a:t>
            </a:r>
            <a:r>
              <a:rPr lang="zh-CN" altLang="en-US" dirty="0">
                <a:latin typeface="+mj-lt"/>
              </a:rPr>
              <a:t>起到调节作用？</a:t>
            </a:r>
            <a:endParaRPr lang="en-US" altLang="zh-CN" dirty="0">
              <a:latin typeface="+mj-lt"/>
            </a:endParaRPr>
          </a:p>
          <a:p>
            <a:pPr marL="0" indent="0">
              <a:lnSpc>
                <a:spcPct val="100000"/>
              </a:lnSpc>
              <a:buNone/>
            </a:pPr>
            <a:r>
              <a:rPr lang="zh-CN" altLang="en-US" b="1" dirty="0">
                <a:latin typeface="+mj-lt"/>
              </a:rPr>
              <a:t>方法：</a:t>
            </a:r>
            <a:r>
              <a:rPr lang="zh-CN" altLang="en-US" dirty="0">
                <a:latin typeface="+mj-lt"/>
              </a:rPr>
              <a:t>问卷调查</a:t>
            </a:r>
            <a:endParaRPr lang="en-US" altLang="zh-CN" dirty="0">
              <a:latin typeface="+mj-lt"/>
            </a:endParaRPr>
          </a:p>
          <a:p>
            <a:pPr marL="0" indent="0">
              <a:lnSpc>
                <a:spcPct val="100000"/>
              </a:lnSpc>
              <a:buNone/>
            </a:pPr>
            <a:r>
              <a:rPr lang="zh-CN" altLang="en-US" b="1" dirty="0">
                <a:latin typeface="+mj-lt"/>
              </a:rPr>
              <a:t>结论：</a:t>
            </a:r>
            <a:r>
              <a:rPr lang="en-US" altLang="zh-CN" dirty="0">
                <a:latin typeface="+mj-lt"/>
              </a:rPr>
              <a:t>1.</a:t>
            </a:r>
            <a:r>
              <a:rPr lang="zh-CN" altLang="en-US" dirty="0">
                <a:latin typeface="+mj-lt"/>
              </a:rPr>
              <a:t>教室中和教师关于数学的交互与学习者的数学成绩相关；</a:t>
            </a:r>
            <a:r>
              <a:rPr lang="en-US" altLang="zh-CN" dirty="0">
                <a:latin typeface="+mj-lt"/>
              </a:rPr>
              <a:t>2.</a:t>
            </a:r>
            <a:r>
              <a:rPr lang="zh-CN" altLang="en-US" dirty="0">
                <a:latin typeface="+mj-lt"/>
              </a:rPr>
              <a:t>社会交互能够促进学习者聚焦掌握和效能感受从而促进参与；</a:t>
            </a:r>
            <a:r>
              <a:rPr lang="en-US" altLang="zh-CN" dirty="0">
                <a:latin typeface="+mj-lt"/>
              </a:rPr>
              <a:t>3.</a:t>
            </a:r>
            <a:r>
              <a:rPr lang="zh-CN" altLang="en-US" dirty="0">
                <a:latin typeface="+mj-lt"/>
              </a:rPr>
              <a:t>分析社会环境、学习内容以及学习者动机和参与度的关系表明聚焦于规律内容的交互有利于内容的学习。</a:t>
            </a:r>
          </a:p>
        </p:txBody>
      </p:sp>
    </p:spTree>
    <p:extLst>
      <p:ext uri="{BB962C8B-B14F-4D97-AF65-F5344CB8AC3E}">
        <p14:creationId xmlns:p14="http://schemas.microsoft.com/office/powerpoint/2010/main" val="6072114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91440" tIns="45720" rIns="91440" bIns="45720" rtlCol="0" anchor="ctr">
            <a:noAutofit/>
          </a:bodyPr>
          <a:lstStyle/>
          <a:p>
            <a:r>
              <a:rPr lang="zh-CN" altLang="en-US" sz="3200" dirty="0" smtClean="0"/>
              <a:t>案例四：</a:t>
            </a:r>
            <a:r>
              <a:rPr lang="en-US" altLang="zh-CN" sz="3200" dirty="0" err="1"/>
              <a:t>Järvelä</a:t>
            </a:r>
            <a:r>
              <a:rPr lang="en-US" altLang="zh-CN" sz="3200" dirty="0"/>
              <a:t>, </a:t>
            </a:r>
            <a:r>
              <a:rPr lang="en-US" altLang="zh-CN" sz="3200" dirty="0" err="1"/>
              <a:t>Veermans</a:t>
            </a:r>
            <a:r>
              <a:rPr lang="en-US" altLang="zh-CN" sz="3200" dirty="0"/>
              <a:t>, and </a:t>
            </a:r>
            <a:r>
              <a:rPr lang="en-US" altLang="zh-CN" sz="3200" dirty="0" err="1"/>
              <a:t>Leinonen</a:t>
            </a:r>
            <a:r>
              <a:rPr lang="en-US" altLang="zh-CN" sz="3200" dirty="0"/>
              <a:t> (2008): CSCL, Case </a:t>
            </a:r>
            <a:r>
              <a:rPr lang="en-US" altLang="zh-CN" sz="3200" dirty="0" smtClean="0"/>
              <a:t>Analysis Using </a:t>
            </a:r>
            <a:r>
              <a:rPr lang="en-US" altLang="zh-CN" sz="3200" dirty="0"/>
              <a:t>Observations, Interviews, Artifact Analysis, and </a:t>
            </a:r>
            <a:r>
              <a:rPr lang="en-US" altLang="zh-CN" sz="3200" dirty="0" smtClean="0"/>
              <a:t>Experience Sampling</a:t>
            </a:r>
            <a:endParaRPr lang="zh-CN" altLang="en-US" sz="3200" dirty="0"/>
          </a:p>
        </p:txBody>
      </p:sp>
      <p:sp>
        <p:nvSpPr>
          <p:cNvPr id="3" name="内容占位符 2"/>
          <p:cNvSpPr>
            <a:spLocks noGrp="1"/>
          </p:cNvSpPr>
          <p:nvPr>
            <p:ph idx="1"/>
          </p:nvPr>
        </p:nvSpPr>
        <p:spPr/>
        <p:txBody>
          <a:bodyPr vert="horz" lIns="91440" tIns="45720" rIns="91440" bIns="45720" rtlCol="0">
            <a:normAutofit/>
          </a:bodyPr>
          <a:lstStyle/>
          <a:p>
            <a:pPr marL="0" indent="0">
              <a:lnSpc>
                <a:spcPct val="100000"/>
              </a:lnSpc>
              <a:buNone/>
            </a:pPr>
            <a:r>
              <a:rPr lang="zh-CN" altLang="en-US" b="1" dirty="0">
                <a:latin typeface="+mj-lt"/>
              </a:rPr>
              <a:t>样本：</a:t>
            </a:r>
            <a:r>
              <a:rPr lang="en-US" altLang="zh-CN" b="1" dirty="0">
                <a:latin typeface="+mj-lt"/>
              </a:rPr>
              <a:t> </a:t>
            </a:r>
            <a:r>
              <a:rPr lang="en-US" altLang="zh-CN" dirty="0">
                <a:latin typeface="+mj-lt"/>
              </a:rPr>
              <a:t>2</a:t>
            </a:r>
            <a:r>
              <a:rPr lang="zh-CN" altLang="en-US" dirty="0">
                <a:latin typeface="+mj-lt"/>
              </a:rPr>
              <a:t>名不同 动机水平的</a:t>
            </a:r>
            <a:r>
              <a:rPr lang="en-US" altLang="zh-CN" dirty="0">
                <a:latin typeface="+mj-lt"/>
              </a:rPr>
              <a:t>14</a:t>
            </a:r>
            <a:r>
              <a:rPr lang="zh-CN" altLang="en-US" dirty="0">
                <a:latin typeface="+mj-lt"/>
              </a:rPr>
              <a:t>岁的女孩在科幻小说工程中的表现</a:t>
            </a:r>
            <a:endParaRPr lang="en-US" altLang="zh-CN" dirty="0">
              <a:latin typeface="+mj-lt"/>
            </a:endParaRPr>
          </a:p>
          <a:p>
            <a:pPr marL="0" indent="0">
              <a:lnSpc>
                <a:spcPct val="100000"/>
              </a:lnSpc>
              <a:buNone/>
            </a:pPr>
            <a:r>
              <a:rPr lang="zh-CN" altLang="en-US" b="1" dirty="0">
                <a:latin typeface="+mj-lt"/>
              </a:rPr>
              <a:t>方法：</a:t>
            </a:r>
            <a:r>
              <a:rPr lang="zh-CN" altLang="en-US" dirty="0">
                <a:latin typeface="+mj-lt"/>
              </a:rPr>
              <a:t>观察、访谈、内容分析、经验取样问卷调查</a:t>
            </a:r>
            <a:endParaRPr lang="en-US" altLang="zh-CN" dirty="0">
              <a:latin typeface="+mj-lt"/>
            </a:endParaRPr>
          </a:p>
          <a:p>
            <a:pPr marL="0" indent="0">
              <a:lnSpc>
                <a:spcPct val="100000"/>
              </a:lnSpc>
              <a:buNone/>
            </a:pPr>
            <a:r>
              <a:rPr lang="zh-CN" altLang="en-US" b="1" dirty="0">
                <a:latin typeface="+mj-lt"/>
              </a:rPr>
              <a:t>结论</a:t>
            </a:r>
            <a:r>
              <a:rPr lang="zh-CN" altLang="en-US" b="1" dirty="0" smtClean="0">
                <a:latin typeface="+mj-lt"/>
              </a:rPr>
              <a:t>：</a:t>
            </a:r>
            <a:r>
              <a:rPr lang="zh-CN" altLang="en-US" dirty="0" smtClean="0">
                <a:latin typeface="+mj-lt"/>
              </a:rPr>
              <a:t>即使两个学生砸传统教室的学习动机存在显著的不同但是她们同样能够在</a:t>
            </a:r>
            <a:r>
              <a:rPr lang="en-US" altLang="zh-CN" dirty="0" smtClean="0">
                <a:latin typeface="+mj-lt"/>
              </a:rPr>
              <a:t>CSCL</a:t>
            </a:r>
            <a:r>
              <a:rPr lang="zh-CN" altLang="en-US" dirty="0" smtClean="0">
                <a:latin typeface="+mj-lt"/>
              </a:rPr>
              <a:t>情境下受益。</a:t>
            </a:r>
            <a:r>
              <a:rPr lang="en-US" altLang="zh-CN" dirty="0" smtClean="0">
                <a:latin typeface="+mj-lt"/>
              </a:rPr>
              <a:t>CSCL</a:t>
            </a:r>
            <a:r>
              <a:rPr lang="zh-CN" altLang="en-US" dirty="0" smtClean="0">
                <a:latin typeface="+mj-lt"/>
              </a:rPr>
              <a:t>情境强调对学习内容的交互、为学习活动提供脚手架从而促进学习者的自我导向学习和参与度。同时当学习任务是真实有意义更能促进学习者的参与和自我到导向学习的产生。</a:t>
            </a:r>
            <a:endParaRPr lang="zh-CN" altLang="en-US" dirty="0">
              <a:latin typeface="+mj-lt"/>
            </a:endParaRPr>
          </a:p>
        </p:txBody>
      </p:sp>
    </p:spTree>
    <p:extLst>
      <p:ext uri="{BB962C8B-B14F-4D97-AF65-F5344CB8AC3E}">
        <p14:creationId xmlns:p14="http://schemas.microsoft.com/office/powerpoint/2010/main" val="16261827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91440" tIns="45720" rIns="91440" bIns="45720" rtlCol="0" anchor="ctr">
            <a:noAutofit/>
          </a:bodyPr>
          <a:lstStyle/>
          <a:p>
            <a:r>
              <a:rPr lang="zh-CN" altLang="en-US" sz="3200" dirty="0" smtClean="0"/>
              <a:t>案例五：</a:t>
            </a:r>
            <a:r>
              <a:rPr lang="en-US" altLang="zh-CN" sz="3200" dirty="0" err="1"/>
              <a:t>Renninger</a:t>
            </a:r>
            <a:r>
              <a:rPr lang="en-US" altLang="zh-CN" sz="3200" dirty="0"/>
              <a:t>, </a:t>
            </a:r>
            <a:r>
              <a:rPr lang="en-US" altLang="zh-CN" sz="3200" dirty="0" err="1"/>
              <a:t>Cai</a:t>
            </a:r>
            <a:r>
              <a:rPr lang="en-US" altLang="zh-CN" sz="3200" dirty="0"/>
              <a:t>, Lewis, Adams, and Ernst (2011): Motivation </a:t>
            </a:r>
            <a:r>
              <a:rPr lang="en-US" altLang="zh-CN" sz="3200" dirty="0" smtClean="0"/>
              <a:t>and Learning </a:t>
            </a:r>
            <a:r>
              <a:rPr lang="en-US" altLang="zh-CN" sz="3200" dirty="0"/>
              <a:t>in an Online Unmoderated Workshop, </a:t>
            </a:r>
            <a:r>
              <a:rPr lang="en-US" altLang="zh-CN" sz="3200" dirty="0" smtClean="0"/>
              <a:t>Descriptive Surveys</a:t>
            </a:r>
            <a:r>
              <a:rPr lang="en-US" altLang="zh-CN" sz="3200" dirty="0"/>
              <a:t>, Artifact Analysis, </a:t>
            </a:r>
            <a:r>
              <a:rPr lang="en-US" altLang="zh-CN" sz="3200" dirty="0" err="1"/>
              <a:t>Logfile</a:t>
            </a:r>
            <a:r>
              <a:rPr lang="en-US" altLang="zh-CN" sz="3200" dirty="0"/>
              <a:t> Analysis, and Interviews</a:t>
            </a:r>
            <a:endParaRPr lang="zh-CN" altLang="en-US" sz="3200" dirty="0"/>
          </a:p>
        </p:txBody>
      </p:sp>
      <p:sp>
        <p:nvSpPr>
          <p:cNvPr id="3" name="内容占位符 2"/>
          <p:cNvSpPr>
            <a:spLocks noGrp="1"/>
          </p:cNvSpPr>
          <p:nvPr>
            <p:ph idx="1"/>
          </p:nvPr>
        </p:nvSpPr>
        <p:spPr>
          <a:xfrm>
            <a:off x="838200" y="2155371"/>
            <a:ext cx="10515600" cy="4021592"/>
          </a:xfrm>
        </p:spPr>
        <p:txBody>
          <a:bodyPr vert="horz" lIns="91440" tIns="45720" rIns="91440" bIns="45720" rtlCol="0">
            <a:normAutofit/>
          </a:bodyPr>
          <a:lstStyle/>
          <a:p>
            <a:pPr marL="0" indent="0">
              <a:lnSpc>
                <a:spcPct val="100000"/>
              </a:lnSpc>
              <a:buNone/>
            </a:pPr>
            <a:r>
              <a:rPr lang="zh-CN" altLang="en-US" b="1" dirty="0">
                <a:latin typeface="+mj-lt"/>
              </a:rPr>
              <a:t>问题：</a:t>
            </a:r>
            <a:r>
              <a:rPr lang="en-US" altLang="zh-CN" dirty="0">
                <a:latin typeface="+mj-lt"/>
              </a:rPr>
              <a:t>1.</a:t>
            </a:r>
            <a:r>
              <a:rPr lang="zh-CN" altLang="en-US" dirty="0">
                <a:latin typeface="+mj-lt"/>
              </a:rPr>
              <a:t>参与在线工作室的数学老师的特征和她们的目标；</a:t>
            </a:r>
            <a:r>
              <a:rPr lang="en-US" altLang="zh-CN" dirty="0">
                <a:latin typeface="+mj-lt"/>
              </a:rPr>
              <a:t>2.</a:t>
            </a:r>
            <a:r>
              <a:rPr lang="zh-CN" altLang="en-US" dirty="0">
                <a:latin typeface="+mj-lt"/>
              </a:rPr>
              <a:t>就在线数学工作室中教师参与的动机和学习的本质是什么？</a:t>
            </a:r>
            <a:r>
              <a:rPr lang="en-US" altLang="zh-CN" dirty="0">
                <a:latin typeface="+mj-lt"/>
              </a:rPr>
              <a:t>3.</a:t>
            </a:r>
            <a:r>
              <a:rPr lang="zh-CN" altLang="en-US" dirty="0">
                <a:latin typeface="+mj-lt"/>
              </a:rPr>
              <a:t>教师参与在线的工作室能否被预测？</a:t>
            </a:r>
            <a:endParaRPr lang="en-US" altLang="zh-CN" dirty="0">
              <a:latin typeface="+mj-lt"/>
            </a:endParaRPr>
          </a:p>
          <a:p>
            <a:pPr marL="0" indent="0">
              <a:lnSpc>
                <a:spcPct val="100000"/>
              </a:lnSpc>
              <a:buNone/>
            </a:pPr>
            <a:r>
              <a:rPr lang="zh-CN" altLang="en-US" b="1" dirty="0">
                <a:latin typeface="+mj-lt"/>
              </a:rPr>
              <a:t>方法：</a:t>
            </a:r>
            <a:r>
              <a:rPr lang="zh-CN" altLang="en-US" dirty="0">
                <a:latin typeface="+mj-lt"/>
              </a:rPr>
              <a:t>分析某一工作室中</a:t>
            </a:r>
            <a:r>
              <a:rPr lang="en-US" altLang="zh-CN" dirty="0">
                <a:latin typeface="+mj-lt"/>
              </a:rPr>
              <a:t>164</a:t>
            </a:r>
            <a:r>
              <a:rPr lang="zh-CN" altLang="en-US" dirty="0">
                <a:latin typeface="+mj-lt"/>
              </a:rPr>
              <a:t>位教师的前后测的描述调查、日志文件、工作室的作品以及访谈</a:t>
            </a:r>
            <a:endParaRPr lang="en-US" altLang="zh-CN" dirty="0">
              <a:latin typeface="+mj-lt"/>
            </a:endParaRPr>
          </a:p>
          <a:p>
            <a:pPr marL="0" indent="0">
              <a:lnSpc>
                <a:spcPct val="100000"/>
              </a:lnSpc>
              <a:buNone/>
            </a:pPr>
            <a:r>
              <a:rPr lang="zh-CN" altLang="en-US" b="1" dirty="0">
                <a:latin typeface="+mj-lt"/>
              </a:rPr>
              <a:t>结论</a:t>
            </a:r>
            <a:r>
              <a:rPr lang="zh-CN" altLang="en-US" b="1" dirty="0" smtClean="0">
                <a:latin typeface="+mj-lt"/>
              </a:rPr>
              <a:t>：</a:t>
            </a:r>
            <a:r>
              <a:rPr lang="zh-CN" altLang="en-US" dirty="0" smtClean="0">
                <a:latin typeface="+mj-lt"/>
              </a:rPr>
              <a:t>教师参与在线工作室的动机、自我效能感和先验工作能够预测他们利用技术解决问题的质量。</a:t>
            </a:r>
            <a:endParaRPr lang="zh-CN" altLang="en-US" b="1" dirty="0">
              <a:latin typeface="+mj-lt"/>
            </a:endParaRPr>
          </a:p>
        </p:txBody>
      </p:sp>
    </p:spTree>
    <p:extLst>
      <p:ext uri="{BB962C8B-B14F-4D97-AF65-F5344CB8AC3E}">
        <p14:creationId xmlns:p14="http://schemas.microsoft.com/office/powerpoint/2010/main" val="14748851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总结设计</a:t>
            </a:r>
            <a:r>
              <a:rPr lang="zh-CN" altLang="en-US" dirty="0" smtClean="0"/>
              <a:t>原则</a:t>
            </a:r>
            <a:endParaRPr lang="zh-CN" altLang="en-US" dirty="0"/>
          </a:p>
        </p:txBody>
      </p:sp>
      <p:sp>
        <p:nvSpPr>
          <p:cNvPr id="3" name="内容占位符 2"/>
          <p:cNvSpPr>
            <a:spLocks noGrp="1"/>
          </p:cNvSpPr>
          <p:nvPr>
            <p:ph idx="1"/>
          </p:nvPr>
        </p:nvSpPr>
        <p:spPr/>
        <p:txBody>
          <a:bodyPr/>
          <a:lstStyle/>
          <a:p>
            <a:r>
              <a:rPr lang="zh-CN" altLang="en-US" dirty="0" smtClean="0"/>
              <a:t>学习的设计原则需要考虑不同的学习兴趣、动机和参与</a:t>
            </a:r>
            <a:endParaRPr lang="en-US" altLang="zh-CN" dirty="0" smtClean="0"/>
          </a:p>
          <a:p>
            <a:endParaRPr lang="zh-CN" altLang="en-US" dirty="0"/>
          </a:p>
        </p:txBody>
      </p:sp>
      <p:graphicFrame>
        <p:nvGraphicFramePr>
          <p:cNvPr id="4" name="图示 3"/>
          <p:cNvGraphicFramePr/>
          <p:nvPr>
            <p:extLst>
              <p:ext uri="{D42A27DB-BD31-4B8C-83A1-F6EECF244321}">
                <p14:modId xmlns:p14="http://schemas.microsoft.com/office/powerpoint/2010/main" val="4016769314"/>
              </p:ext>
            </p:extLst>
          </p:nvPr>
        </p:nvGraphicFramePr>
        <p:xfrm>
          <a:off x="1587863" y="2328938"/>
          <a:ext cx="8128000" cy="3982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91454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Content</a:t>
            </a:r>
            <a:endParaRPr lang="zh-CN" altLang="en-US" dirty="0"/>
          </a:p>
        </p:txBody>
      </p:sp>
      <p:graphicFrame>
        <p:nvGraphicFramePr>
          <p:cNvPr id="4" name="内容占位符 3"/>
          <p:cNvGraphicFramePr>
            <a:graphicFrameLocks noGrp="1"/>
          </p:cNvGraphicFramePr>
          <p:nvPr>
            <p:ph idx="1"/>
            <p:extLst>
              <p:ext uri="{D42A27DB-BD31-4B8C-83A1-F6EECF244321}">
                <p14:modId xmlns:p14="http://schemas.microsoft.com/office/powerpoint/2010/main" val="158995566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23502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lvl="0"/>
            <a:r>
              <a:rPr lang="zh-CN" altLang="en-US" dirty="0"/>
              <a:t>兴趣、动机和参与的</a:t>
            </a:r>
            <a:r>
              <a:rPr lang="zh-CN" altLang="en-US" dirty="0" smtClean="0"/>
              <a:t>定义</a:t>
            </a:r>
            <a:endParaRPr lang="zh-CN" altLang="en-US" dirty="0"/>
          </a:p>
        </p:txBody>
      </p:sp>
      <p:sp>
        <p:nvSpPr>
          <p:cNvPr id="3" name="内容占位符 2"/>
          <p:cNvSpPr>
            <a:spLocks noGrp="1"/>
          </p:cNvSpPr>
          <p:nvPr>
            <p:ph idx="1"/>
          </p:nvPr>
        </p:nvSpPr>
        <p:spPr/>
        <p:txBody>
          <a:bodyPr>
            <a:normAutofit/>
          </a:bodyPr>
          <a:lstStyle/>
          <a:p>
            <a:r>
              <a:rPr lang="zh-CN" altLang="en-US" dirty="0" smtClean="0"/>
              <a:t>兴趣的定义</a:t>
            </a:r>
            <a:endParaRPr lang="en-US" altLang="zh-CN" dirty="0" smtClean="0"/>
          </a:p>
          <a:p>
            <a:r>
              <a:rPr lang="en-US" altLang="zh-CN" b="1" dirty="0"/>
              <a:t>Interest</a:t>
            </a:r>
            <a:r>
              <a:rPr lang="en-US" altLang="zh-CN" dirty="0"/>
              <a:t> is a cognitive </a:t>
            </a:r>
            <a:r>
              <a:rPr lang="en-US" altLang="zh-CN" dirty="0" smtClean="0"/>
              <a:t>and affective </a:t>
            </a:r>
            <a:r>
              <a:rPr lang="en-US" altLang="zh-CN" dirty="0"/>
              <a:t>motivational variable that develops through four phases, beginning with a </a:t>
            </a:r>
            <a:r>
              <a:rPr lang="en-US" altLang="zh-CN" dirty="0" smtClean="0"/>
              <a:t>triggering of </a:t>
            </a:r>
            <a:r>
              <a:rPr lang="en-US" altLang="zh-CN" dirty="0"/>
              <a:t>interest that may or may not be sustained </a:t>
            </a:r>
            <a:r>
              <a:rPr lang="en-US" altLang="zh-CN" dirty="0" smtClean="0"/>
              <a:t>and </a:t>
            </a:r>
            <a:r>
              <a:rPr lang="en-US" altLang="zh-CN" dirty="0"/>
              <a:t>extending to a more well-developed individual interest </a:t>
            </a:r>
            <a:endParaRPr lang="en-US" altLang="zh-CN" dirty="0" smtClean="0"/>
          </a:p>
          <a:p>
            <a:endParaRPr lang="en-US" altLang="zh-CN" dirty="0" smtClean="0"/>
          </a:p>
          <a:p>
            <a:r>
              <a:rPr lang="zh-CN" altLang="en-US" dirty="0" smtClean="0"/>
              <a:t>四</a:t>
            </a:r>
            <a:r>
              <a:rPr lang="zh-CN" altLang="en-US" dirty="0"/>
              <a:t>个</a:t>
            </a:r>
            <a:r>
              <a:rPr lang="zh-CN" altLang="en-US" dirty="0" smtClean="0"/>
              <a:t>阶段</a:t>
            </a:r>
            <a:endParaRPr lang="en-US" altLang="zh-CN" dirty="0" smtClean="0"/>
          </a:p>
          <a:p>
            <a:endParaRPr lang="zh-CN" altLang="en-US" dirty="0"/>
          </a:p>
        </p:txBody>
      </p:sp>
      <p:graphicFrame>
        <p:nvGraphicFramePr>
          <p:cNvPr id="4" name="图示 3"/>
          <p:cNvGraphicFramePr/>
          <p:nvPr>
            <p:extLst>
              <p:ext uri="{D42A27DB-BD31-4B8C-83A1-F6EECF244321}">
                <p14:modId xmlns:p14="http://schemas.microsoft.com/office/powerpoint/2010/main" val="2867375884"/>
              </p:ext>
            </p:extLst>
          </p:nvPr>
        </p:nvGraphicFramePr>
        <p:xfrm>
          <a:off x="1103085" y="3291841"/>
          <a:ext cx="9985829" cy="49234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09452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兴趣、动机和参与的定义</a:t>
            </a:r>
          </a:p>
        </p:txBody>
      </p:sp>
      <p:sp>
        <p:nvSpPr>
          <p:cNvPr id="3" name="内容占位符 2"/>
          <p:cNvSpPr>
            <a:spLocks noGrp="1"/>
          </p:cNvSpPr>
          <p:nvPr>
            <p:ph idx="1"/>
          </p:nvPr>
        </p:nvSpPr>
        <p:spPr/>
        <p:txBody>
          <a:bodyPr/>
          <a:lstStyle/>
          <a:p>
            <a:r>
              <a:rPr lang="zh-CN" altLang="en-US" dirty="0" smtClean="0"/>
              <a:t>动机的定义</a:t>
            </a:r>
            <a:endParaRPr lang="en-US" altLang="zh-CN" dirty="0" smtClean="0"/>
          </a:p>
          <a:p>
            <a:r>
              <a:rPr lang="en-US" altLang="zh-CN" dirty="0"/>
              <a:t>Motivation is a broader construct than interest and is not specifically linked to learning </a:t>
            </a:r>
            <a:r>
              <a:rPr lang="en-US" altLang="zh-CN" dirty="0" smtClean="0"/>
              <a:t>of particular </a:t>
            </a:r>
            <a:r>
              <a:rPr lang="en-US" altLang="zh-CN" dirty="0"/>
              <a:t>disciplinary content. Motivation comes from the Latin word </a:t>
            </a:r>
            <a:r>
              <a:rPr lang="en-US" altLang="zh-CN" dirty="0" err="1"/>
              <a:t>motivare</a:t>
            </a:r>
            <a:r>
              <a:rPr lang="en-US" altLang="zh-CN" dirty="0"/>
              <a:t>, meaning </a:t>
            </a:r>
            <a:r>
              <a:rPr lang="en-US" altLang="zh-CN" dirty="0" smtClean="0"/>
              <a:t>to </a:t>
            </a:r>
            <a:r>
              <a:rPr lang="en-US" altLang="zh-CN" i="1" dirty="0" smtClean="0"/>
              <a:t>move</a:t>
            </a:r>
            <a:r>
              <a:rPr lang="en-US" altLang="zh-CN" dirty="0"/>
              <a:t>. </a:t>
            </a:r>
            <a:endParaRPr lang="en-US" altLang="zh-CN" dirty="0" smtClean="0"/>
          </a:p>
          <a:p>
            <a:endParaRPr lang="en-US" altLang="zh-CN" dirty="0" smtClean="0"/>
          </a:p>
          <a:p>
            <a:r>
              <a:rPr lang="zh-CN" altLang="en-US" dirty="0" smtClean="0"/>
              <a:t>类型</a:t>
            </a:r>
            <a:endParaRPr lang="en-US" altLang="zh-CN" dirty="0" smtClean="0"/>
          </a:p>
        </p:txBody>
      </p:sp>
      <p:graphicFrame>
        <p:nvGraphicFramePr>
          <p:cNvPr id="4" name="图示 3"/>
          <p:cNvGraphicFramePr/>
          <p:nvPr>
            <p:extLst>
              <p:ext uri="{D42A27DB-BD31-4B8C-83A1-F6EECF244321}">
                <p14:modId xmlns:p14="http://schemas.microsoft.com/office/powerpoint/2010/main" val="3778639840"/>
              </p:ext>
            </p:extLst>
          </p:nvPr>
        </p:nvGraphicFramePr>
        <p:xfrm>
          <a:off x="3860800" y="4506685"/>
          <a:ext cx="3150717" cy="19891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77367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兴趣、动机和参与的定义</a:t>
            </a:r>
          </a:p>
        </p:txBody>
      </p:sp>
      <p:sp>
        <p:nvSpPr>
          <p:cNvPr id="3" name="内容占位符 2"/>
          <p:cNvSpPr>
            <a:spLocks noGrp="1"/>
          </p:cNvSpPr>
          <p:nvPr>
            <p:ph idx="1"/>
          </p:nvPr>
        </p:nvSpPr>
        <p:spPr>
          <a:xfrm>
            <a:off x="838200" y="2152197"/>
            <a:ext cx="4791891" cy="3634649"/>
          </a:xfrm>
        </p:spPr>
        <p:txBody>
          <a:bodyPr>
            <a:normAutofit lnSpcReduction="10000"/>
          </a:bodyPr>
          <a:lstStyle/>
          <a:p>
            <a:pPr algn="just"/>
            <a:r>
              <a:rPr lang="zh-CN" altLang="en-US" dirty="0" smtClean="0"/>
              <a:t>参与度定义</a:t>
            </a:r>
            <a:endParaRPr lang="en-US" altLang="zh-CN" dirty="0" smtClean="0"/>
          </a:p>
          <a:p>
            <a:pPr algn="just"/>
            <a:r>
              <a:rPr lang="en-US" altLang="zh-CN" dirty="0"/>
              <a:t>The concept of engagement has informed study of whether and the ways in which </a:t>
            </a:r>
            <a:r>
              <a:rPr lang="en-US" altLang="zh-CN" dirty="0" smtClean="0"/>
              <a:t>learners respond </a:t>
            </a:r>
            <a:r>
              <a:rPr lang="en-US" altLang="zh-CN" dirty="0"/>
              <a:t>to learning environments less as a psychological construct and more as a </a:t>
            </a:r>
            <a:r>
              <a:rPr lang="en-US" altLang="zh-CN" dirty="0" smtClean="0"/>
              <a:t>description of </a:t>
            </a:r>
            <a:r>
              <a:rPr lang="en-US" altLang="zh-CN" dirty="0"/>
              <a:t>learners’ connections to the learning environment. </a:t>
            </a:r>
            <a:endParaRPr lang="en-US" altLang="zh-CN" dirty="0" smtClean="0"/>
          </a:p>
          <a:p>
            <a:pPr algn="just"/>
            <a:endParaRPr lang="en-US" altLang="zh-CN" dirty="0" smtClean="0"/>
          </a:p>
        </p:txBody>
      </p:sp>
      <p:graphicFrame>
        <p:nvGraphicFramePr>
          <p:cNvPr id="4" name="图示 3"/>
          <p:cNvGraphicFramePr/>
          <p:nvPr>
            <p:extLst>
              <p:ext uri="{D42A27DB-BD31-4B8C-83A1-F6EECF244321}">
                <p14:modId xmlns:p14="http://schemas.microsoft.com/office/powerpoint/2010/main" val="1667160615"/>
              </p:ext>
            </p:extLst>
          </p:nvPr>
        </p:nvGraphicFramePr>
        <p:xfrm>
          <a:off x="5506721" y="1783261"/>
          <a:ext cx="6993345" cy="46622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矩形 5"/>
          <p:cNvSpPr/>
          <p:nvPr/>
        </p:nvSpPr>
        <p:spPr>
          <a:xfrm>
            <a:off x="7629266" y="1345494"/>
            <a:ext cx="2210862" cy="480131"/>
          </a:xfrm>
          <a:prstGeom prst="rect">
            <a:avLst/>
          </a:prstGeom>
        </p:spPr>
        <p:txBody>
          <a:bodyPr wrap="none">
            <a:spAutoFit/>
          </a:bodyPr>
          <a:lstStyle/>
          <a:p>
            <a:pPr marL="228600" lvl="0" indent="-228600">
              <a:lnSpc>
                <a:spcPct val="90000"/>
              </a:lnSpc>
              <a:spcBef>
                <a:spcPts val="1000"/>
              </a:spcBef>
              <a:buFont typeface="Arial" panose="020B0604020202020204" pitchFamily="34" charset="0"/>
              <a:buChar char="•"/>
            </a:pPr>
            <a:r>
              <a:rPr lang="zh-CN" altLang="en-US" sz="2800" dirty="0">
                <a:solidFill>
                  <a:prstClr val="black"/>
                </a:solidFill>
              </a:rPr>
              <a:t>参与度类型</a:t>
            </a:r>
            <a:endParaRPr lang="zh-CN" altLang="en-US" sz="2800" dirty="0">
              <a:solidFill>
                <a:prstClr val="black"/>
              </a:solidFill>
            </a:endParaRPr>
          </a:p>
        </p:txBody>
      </p:sp>
    </p:spTree>
    <p:extLst>
      <p:ext uri="{BB962C8B-B14F-4D97-AF65-F5344CB8AC3E}">
        <p14:creationId xmlns:p14="http://schemas.microsoft.com/office/powerpoint/2010/main" val="25072333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学习环境与个体</a:t>
            </a:r>
            <a:r>
              <a:rPr lang="zh-CN" altLang="en-US" dirty="0" smtClean="0"/>
              <a:t>特征</a:t>
            </a:r>
            <a:endParaRPr lang="zh-CN" altLang="en-US" dirty="0"/>
          </a:p>
        </p:txBody>
      </p:sp>
      <p:sp>
        <p:nvSpPr>
          <p:cNvPr id="3" name="内容占位符 2"/>
          <p:cNvSpPr>
            <a:spLocks noGrp="1"/>
          </p:cNvSpPr>
          <p:nvPr>
            <p:ph idx="1"/>
          </p:nvPr>
        </p:nvSpPr>
        <p:spPr/>
        <p:txBody>
          <a:bodyPr/>
          <a:lstStyle/>
          <a:p>
            <a:r>
              <a:rPr lang="zh-CN" altLang="en-US" dirty="0" smtClean="0"/>
              <a:t>兴趣、动机和参与度是学习者与学习环境交互的结果，与学习环境的交互会影响和塑造学习者的体验。</a:t>
            </a:r>
            <a:endParaRPr lang="en-US" altLang="zh-CN" dirty="0" smtClean="0"/>
          </a:p>
          <a:p>
            <a:r>
              <a:rPr lang="zh-CN" altLang="en-US" dirty="0" smtClean="0"/>
              <a:t>交互需要对不同学习者的不同的水平和需求做出不同的反应以激发、保持学习者的兴趣，提高动机，增加参与。</a:t>
            </a:r>
            <a:endParaRPr lang="en-US" altLang="zh-CN" dirty="0" smtClean="0"/>
          </a:p>
          <a:p>
            <a:r>
              <a:rPr lang="zh-CN" altLang="en-US" dirty="0" smtClean="0"/>
              <a:t>脚手架的设置同样需要根据学习者不同水平的兴趣、动机和参与度而有所不同。</a:t>
            </a:r>
            <a:endParaRPr lang="en-US" altLang="zh-CN" dirty="0" smtClean="0"/>
          </a:p>
          <a:p>
            <a:r>
              <a:rPr lang="zh-CN" altLang="en-US" dirty="0" smtClean="0"/>
              <a:t>总之讲究个性化</a:t>
            </a:r>
            <a:endParaRPr lang="zh-CN" altLang="en-US" dirty="0"/>
          </a:p>
        </p:txBody>
      </p:sp>
    </p:spTree>
    <p:extLst>
      <p:ext uri="{BB962C8B-B14F-4D97-AF65-F5344CB8AC3E}">
        <p14:creationId xmlns:p14="http://schemas.microsoft.com/office/powerpoint/2010/main" val="4228514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zh-CN" altLang="en-US" dirty="0" smtClean="0"/>
              <a:t>介绍</a:t>
            </a:r>
            <a:r>
              <a:rPr lang="en-US" altLang="zh-CN" dirty="0"/>
              <a:t>5</a:t>
            </a:r>
            <a:r>
              <a:rPr lang="zh-CN" altLang="en-US" dirty="0" smtClean="0"/>
              <a:t>个</a:t>
            </a:r>
            <a:r>
              <a:rPr lang="zh-CN" altLang="en-US" dirty="0"/>
              <a:t>研究案例</a:t>
            </a:r>
          </a:p>
        </p:txBody>
      </p:sp>
      <p:sp>
        <p:nvSpPr>
          <p:cNvPr id="5" name="文本占位符 4"/>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3158847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zh-CN" altLang="en-US" sz="3200" dirty="0"/>
              <a:t>案例一</a:t>
            </a:r>
            <a:r>
              <a:rPr lang="en-US" altLang="zh-CN" sz="3200" dirty="0"/>
              <a:t>:Falk and Needham (2011): Science Center Visits, Interviews, and Sampling Participants and the Broader </a:t>
            </a:r>
            <a:r>
              <a:rPr lang="en-US" altLang="zh-CN" sz="3200" dirty="0" smtClean="0"/>
              <a:t>Community</a:t>
            </a:r>
            <a:endParaRPr lang="zh-CN" altLang="en-US" sz="3200" dirty="0"/>
          </a:p>
        </p:txBody>
      </p:sp>
      <p:sp>
        <p:nvSpPr>
          <p:cNvPr id="3" name="内容占位符 2"/>
          <p:cNvSpPr>
            <a:spLocks noGrp="1"/>
          </p:cNvSpPr>
          <p:nvPr>
            <p:ph idx="1"/>
          </p:nvPr>
        </p:nvSpPr>
        <p:spPr/>
        <p:txBody>
          <a:bodyPr>
            <a:normAutofit/>
          </a:bodyPr>
          <a:lstStyle/>
          <a:p>
            <a:pPr marL="0" indent="0">
              <a:lnSpc>
                <a:spcPct val="100000"/>
              </a:lnSpc>
              <a:buNone/>
            </a:pPr>
            <a:r>
              <a:rPr lang="zh-CN" altLang="en-US" b="1" dirty="0" smtClean="0"/>
              <a:t>目的：</a:t>
            </a:r>
            <a:r>
              <a:rPr lang="zh-CN" altLang="en-US" dirty="0" smtClean="0"/>
              <a:t>为了了解参观者和科学中心对其所在社区的影响</a:t>
            </a:r>
            <a:endParaRPr lang="en-US" altLang="zh-CN" dirty="0" smtClean="0"/>
          </a:p>
          <a:p>
            <a:pPr marL="0" indent="0">
              <a:lnSpc>
                <a:spcPct val="100000"/>
              </a:lnSpc>
              <a:buNone/>
            </a:pPr>
            <a:r>
              <a:rPr lang="zh-CN" altLang="en-US" b="1" dirty="0" smtClean="0"/>
              <a:t>方法：</a:t>
            </a:r>
            <a:r>
              <a:rPr lang="zh-CN" altLang="en-US" dirty="0" smtClean="0"/>
              <a:t>采用半结构的深度电话访谈对参观者和科学中心的变化（</a:t>
            </a:r>
            <a:r>
              <a:rPr lang="en-US" altLang="zh-CN" dirty="0" smtClean="0"/>
              <a:t>renovation</a:t>
            </a:r>
            <a:r>
              <a:rPr lang="zh-CN" altLang="en-US" dirty="0" smtClean="0"/>
              <a:t>）和走进去</a:t>
            </a:r>
            <a:r>
              <a:rPr lang="en-US" altLang="zh-CN" dirty="0" smtClean="0"/>
              <a:t>-</a:t>
            </a:r>
            <a:r>
              <a:rPr lang="zh-CN" altLang="en-US" dirty="0" smtClean="0"/>
              <a:t>跳出来（</a:t>
            </a:r>
            <a:r>
              <a:rPr lang="en-US" altLang="zh-CN" dirty="0" smtClean="0"/>
              <a:t>outside-in</a:t>
            </a:r>
            <a:r>
              <a:rPr lang="zh-CN" altLang="en-US" dirty="0" smtClean="0"/>
              <a:t>）的方法调查社区</a:t>
            </a:r>
            <a:endParaRPr lang="en-US" altLang="zh-CN" dirty="0" smtClean="0"/>
          </a:p>
          <a:p>
            <a:pPr marL="0" indent="0">
              <a:lnSpc>
                <a:spcPct val="100000"/>
              </a:lnSpc>
              <a:buNone/>
            </a:pPr>
            <a:r>
              <a:rPr lang="zh-CN" altLang="en-US" b="1" dirty="0" smtClean="0"/>
              <a:t>结论：</a:t>
            </a:r>
            <a:r>
              <a:rPr lang="en-US" altLang="zh-CN" dirty="0" smtClean="0"/>
              <a:t>1.</a:t>
            </a:r>
            <a:r>
              <a:rPr lang="zh-CN" altLang="en-US" dirty="0" smtClean="0"/>
              <a:t>访问科学中心能增加参观者学习科学的兴趣和动机；</a:t>
            </a:r>
            <a:r>
              <a:rPr lang="en-US" altLang="zh-CN" dirty="0" smtClean="0"/>
              <a:t>2.</a:t>
            </a:r>
            <a:r>
              <a:rPr lang="zh-CN" altLang="en-US" dirty="0" smtClean="0"/>
              <a:t>科学中心能帮助参观者建立科学规律和真实情境的关联，从而强化参观者的兴趣；</a:t>
            </a:r>
            <a:r>
              <a:rPr lang="en-US" altLang="zh-CN" dirty="0" smtClean="0"/>
              <a:t>3.</a:t>
            </a:r>
            <a:r>
              <a:rPr lang="zh-CN" altLang="en-US" dirty="0" smtClean="0"/>
              <a:t>生活在有科学博物馆的社区的对科学不感兴趣的人会被那些参观者所影响；</a:t>
            </a:r>
            <a:r>
              <a:rPr lang="en-US" altLang="zh-CN" dirty="0" smtClean="0"/>
              <a:t>4.</a:t>
            </a:r>
            <a:r>
              <a:rPr lang="zh-CN" altLang="en-US" dirty="0" smtClean="0"/>
              <a:t>参观者和科学中所在社区的成员的联结能够促进展览内容规律化、提供固定内容交互和支持兴趣、动机和参与度的提升。</a:t>
            </a:r>
            <a:endParaRPr lang="zh-CN" altLang="en-US" dirty="0"/>
          </a:p>
        </p:txBody>
      </p:sp>
    </p:spTree>
    <p:extLst>
      <p:ext uri="{BB962C8B-B14F-4D97-AF65-F5344CB8AC3E}">
        <p14:creationId xmlns:p14="http://schemas.microsoft.com/office/powerpoint/2010/main" val="3779826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91440" tIns="45720" rIns="91440" bIns="45720" rtlCol="0" anchor="ctr">
            <a:noAutofit/>
          </a:bodyPr>
          <a:lstStyle/>
          <a:p>
            <a:r>
              <a:rPr lang="zh-CN" altLang="en-US" sz="3200" dirty="0"/>
              <a:t>案例二</a:t>
            </a:r>
            <a:r>
              <a:rPr lang="en-US" altLang="zh-CN" sz="3200" dirty="0"/>
              <a:t>:</a:t>
            </a:r>
            <a:r>
              <a:rPr lang="en-US" altLang="zh-CN" sz="3200" dirty="0" err="1"/>
              <a:t>Ainley</a:t>
            </a:r>
            <a:r>
              <a:rPr lang="en-US" altLang="zh-CN" sz="3200" dirty="0"/>
              <a:t> and </a:t>
            </a:r>
            <a:r>
              <a:rPr lang="en-US" altLang="zh-CN" sz="3200" dirty="0" err="1"/>
              <a:t>Ainley</a:t>
            </a:r>
            <a:r>
              <a:rPr lang="en-US" altLang="zh-CN" sz="3200" dirty="0"/>
              <a:t> (2011): PISA, Large-Scale Assessment of Specific Science Topics</a:t>
            </a:r>
            <a:endParaRPr lang="zh-CN" altLang="en-US" sz="3200" dirty="0"/>
          </a:p>
        </p:txBody>
      </p:sp>
      <p:sp>
        <p:nvSpPr>
          <p:cNvPr id="3" name="内容占位符 2"/>
          <p:cNvSpPr>
            <a:spLocks noGrp="1"/>
          </p:cNvSpPr>
          <p:nvPr>
            <p:ph idx="1"/>
          </p:nvPr>
        </p:nvSpPr>
        <p:spPr/>
        <p:txBody>
          <a:bodyPr/>
          <a:lstStyle/>
          <a:p>
            <a:pPr marL="0" indent="0">
              <a:lnSpc>
                <a:spcPct val="100000"/>
              </a:lnSpc>
              <a:buNone/>
            </a:pPr>
            <a:r>
              <a:rPr lang="zh-CN" altLang="en-US" b="1" dirty="0" smtClean="0"/>
              <a:t>目的：</a:t>
            </a:r>
            <a:r>
              <a:rPr lang="zh-CN" altLang="en-US" dirty="0" smtClean="0"/>
              <a:t>了解学生科学学习愉悦度和学习兴趣之间的关系</a:t>
            </a:r>
            <a:endParaRPr lang="en-US" altLang="zh-CN" dirty="0" smtClean="0"/>
          </a:p>
          <a:p>
            <a:pPr marL="0" indent="0">
              <a:lnSpc>
                <a:spcPct val="100000"/>
              </a:lnSpc>
              <a:buNone/>
            </a:pPr>
            <a:r>
              <a:rPr lang="zh-CN" altLang="en-US" b="1" dirty="0" smtClean="0"/>
              <a:t>方法：</a:t>
            </a:r>
            <a:r>
              <a:rPr lang="zh-CN" altLang="en-US" dirty="0" smtClean="0"/>
              <a:t>分析</a:t>
            </a:r>
            <a:r>
              <a:rPr lang="en-US" altLang="zh-CN" dirty="0"/>
              <a:t>C</a:t>
            </a:r>
            <a:r>
              <a:rPr lang="en-US" altLang="zh-CN" dirty="0" smtClean="0"/>
              <a:t>olombia, the US, Estonia, Sweden </a:t>
            </a:r>
            <a:r>
              <a:rPr lang="zh-CN" altLang="en-US" dirty="0" smtClean="0"/>
              <a:t>几个国家地区参加</a:t>
            </a:r>
            <a:r>
              <a:rPr lang="en-US" altLang="zh-CN" dirty="0" smtClean="0"/>
              <a:t>PIAS</a:t>
            </a:r>
            <a:r>
              <a:rPr lang="zh-CN" altLang="en-US" dirty="0" smtClean="0"/>
              <a:t>测试的</a:t>
            </a:r>
            <a:r>
              <a:rPr lang="en-US" altLang="zh-CN" dirty="0" smtClean="0"/>
              <a:t>19044</a:t>
            </a:r>
            <a:r>
              <a:rPr lang="zh-CN" altLang="en-US" dirty="0" smtClean="0"/>
              <a:t>名学生科学问题回答的数据</a:t>
            </a:r>
            <a:endParaRPr lang="en-US" altLang="zh-CN" dirty="0" smtClean="0"/>
          </a:p>
          <a:p>
            <a:pPr marL="0" indent="0">
              <a:lnSpc>
                <a:spcPct val="100000"/>
              </a:lnSpc>
              <a:buNone/>
            </a:pPr>
            <a:r>
              <a:rPr lang="zh-CN" altLang="en-US" b="1" dirty="0" smtClean="0"/>
              <a:t>结论：</a:t>
            </a:r>
            <a:r>
              <a:rPr lang="zh-CN" altLang="en-US" dirty="0" smtClean="0"/>
              <a:t>学生报告的愉悦度和</a:t>
            </a:r>
            <a:r>
              <a:rPr lang="en-US" altLang="zh-CN" dirty="0" smtClean="0"/>
              <a:t>PISA</a:t>
            </a:r>
            <a:r>
              <a:rPr lang="zh-CN" altLang="en-US" dirty="0" smtClean="0"/>
              <a:t>科学成绩有关系，学生的科学兴趣和</a:t>
            </a:r>
            <a:r>
              <a:rPr lang="en-US" altLang="zh-CN" dirty="0"/>
              <a:t>PISA</a:t>
            </a:r>
            <a:r>
              <a:rPr lang="zh-CN" altLang="en-US" dirty="0"/>
              <a:t>科学</a:t>
            </a:r>
            <a:r>
              <a:rPr lang="zh-CN" altLang="en-US" dirty="0" smtClean="0"/>
              <a:t>成绩也有关系，通过进一步的路径分析发现，愉悦度在个人价值和科学兴趣之间起到调节作用，同时愉悦度和内在兴趣之间的关系也受到科学兴趣和内在兴趣之间的正向关系的调节作用。</a:t>
            </a:r>
            <a:endParaRPr lang="en-US" altLang="zh-CN" dirty="0" smtClean="0"/>
          </a:p>
          <a:p>
            <a:pPr marL="0" indent="0">
              <a:lnSpc>
                <a:spcPct val="100000"/>
              </a:lnSpc>
              <a:buNone/>
            </a:pPr>
            <a:r>
              <a:rPr lang="zh-CN" altLang="en-US" dirty="0" smtClean="0"/>
              <a:t>建议：学习者要与学习的内容建立联系促进学生的愉悦度和参与度；同时学生需要与他人、脚手架或者嵌入情境的任务交互</a:t>
            </a:r>
            <a:endParaRPr lang="zh-CN" altLang="en-US" dirty="0"/>
          </a:p>
        </p:txBody>
      </p:sp>
    </p:spTree>
    <p:extLst>
      <p:ext uri="{BB962C8B-B14F-4D97-AF65-F5344CB8AC3E}">
        <p14:creationId xmlns:p14="http://schemas.microsoft.com/office/powerpoint/2010/main" val="3985716503"/>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789</TotalTime>
  <Words>1089</Words>
  <Application>Microsoft Office PowerPoint</Application>
  <PresentationFormat>宽屏</PresentationFormat>
  <Paragraphs>64</Paragraphs>
  <Slides>13</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13</vt:i4>
      </vt:variant>
    </vt:vector>
  </HeadingPairs>
  <TitlesOfParts>
    <vt:vector size="17" baseType="lpstr">
      <vt:lpstr>等线</vt:lpstr>
      <vt:lpstr>等线 Light</vt:lpstr>
      <vt:lpstr>Arial</vt:lpstr>
      <vt:lpstr>Office 主题​​</vt:lpstr>
      <vt:lpstr>Designing for Learning: Interest, Motivation, and Engagement</vt:lpstr>
      <vt:lpstr>Content</vt:lpstr>
      <vt:lpstr>兴趣、动机和参与的定义</vt:lpstr>
      <vt:lpstr>兴趣、动机和参与的定义</vt:lpstr>
      <vt:lpstr>兴趣、动机和参与的定义</vt:lpstr>
      <vt:lpstr>学习环境与个体特征</vt:lpstr>
      <vt:lpstr>介绍5个研究案例</vt:lpstr>
      <vt:lpstr>案例一:Falk and Needham (2011): Science Center Visits, Interviews, and Sampling Participants and the Broader Community</vt:lpstr>
      <vt:lpstr>案例二:Ainley and Ainley (2011): PISA, Large-Scale Assessment of Specific Science Topics</vt:lpstr>
      <vt:lpstr>案例三：Patrick, Ryan, and Kaplan (2007): The Role of the Social in Fifth-Grade Mathematics Classrooms, Survey and Achievement Data</vt:lpstr>
      <vt:lpstr>案例四：Järvelä, Veermans, and Leinonen (2008): CSCL, Case Analysis Using Observations, Interviews, Artifact Analysis, and Experience Sampling</vt:lpstr>
      <vt:lpstr>案例五：Renninger, Cai, Lewis, Adams, and Ernst (2011): Motivation and Learning in an Online Unmoderated Workshop, Descriptive Surveys, Artifact Analysis, Logfile Analysis, and Interviews</vt:lpstr>
      <vt:lpstr>总结设计原则</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Designing for Learning: Interest, Motivation, and Engagement</dc:title>
  <dc:creator>红红</dc:creator>
  <cp:lastModifiedBy>红红</cp:lastModifiedBy>
  <cp:revision>67</cp:revision>
  <dcterms:created xsi:type="dcterms:W3CDTF">2016-10-08T12:35:14Z</dcterms:created>
  <dcterms:modified xsi:type="dcterms:W3CDTF">2016-12-25T08:47:42Z</dcterms:modified>
</cp:coreProperties>
</file>